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80E42-0A60-CB85-43D5-949C2FC09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D9173-6776-4D88-A4DB-88A044B7A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F8BF0-110F-6F97-A618-E86BD094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74942-5C4B-870E-C9DA-F29A81FBB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D42BE-348E-4508-8E92-FD9BCAFC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003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5922-F608-A655-DE02-6D42EC6C5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7B505-C0E2-ECEA-E769-D77FA5C1A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041EB-D18F-D5E4-60E2-A3F34CDC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BE53C-B6D1-7345-E4F1-EF2EAB7B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01B41-8CD7-3FD4-6E06-B03BF233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74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4C15EE-BFB3-551C-E86B-6462E2D52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C78FE-319D-C297-686F-886405AED7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E7800-76AB-DE8B-5319-A86D2DE68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044FA-DE03-E670-D2D2-51364F949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365EC-BDB6-D515-4E7F-D70ECE12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63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88528-D012-A168-4884-6D07E6CA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F942A-E9E3-C7D1-012F-BD2A809CA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C202A-AF7C-4FC9-C311-EBA71057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4E7CC-782E-571E-BA07-A016FA811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A1935-EB88-0116-9B1A-8C05048F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76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4A3C-711A-E07F-E54B-D4C39AA8A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9CADC-30C8-E9D7-0128-B4CA0B93B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414E3-A122-4DC7-66C1-4626D81A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DDB4-BBA4-3543-D08B-9EC8971C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71DD9-4E3C-2F7E-1FBF-283FB3FE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8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9903-FA89-8F05-DBE0-68B93ADC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C2038-2201-1234-5B4D-DBCC06C2BB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C2812-385D-1A85-AE44-66A26AD90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6CA9AC-00F2-E833-08A3-31AA70577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F759D-B0D0-E4CE-AF6D-505309B48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11297-68FE-18A7-5116-5E215A453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28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51C9-AB0E-45BD-93A7-333F15149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20306-F531-EAC4-566B-556304D51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34442-E474-669A-9C94-B274EB42F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24BA9-385A-2E27-1262-CF535B7F91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C6D7E4-31A7-3F10-F361-4F0BBB18B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439CA-4821-303F-DD99-FE175074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D1C889-2480-A369-8C60-25E26598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21A32-064A-980A-3785-631AE59D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04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F283-0C42-3877-A5E7-237C6DC3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D64570-BE38-0183-3DCE-ACED34374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64F24-58DD-9E51-524B-CDA31C01B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2C3019-48F1-BDD8-A393-B0940D8BA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1AE26-4F72-A02A-2900-411292F4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0306E1-B5D3-290D-02E1-AA8623F11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7B31DA-EAAC-A95C-DFBE-72757167B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73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9ED4-94D3-594D-585D-166A9D14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EEE86-5A69-FDBC-2A36-8A82EB76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19A77A-254B-5912-2463-BB61E80636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C6F6C6-5C59-3D7F-7757-1360FBE5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CEB04-A90D-672B-186E-401D0800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63405-A757-593C-4841-02A5DEDE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CC70C-6F61-E4B9-966D-203931A54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625DB-7A34-7781-FD3A-638BCFAD9A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E7F6C-C965-4B21-A7A1-84F14ABEE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0D2BE-B778-64F9-FA84-63880E54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4E53E-1C30-14EB-71FE-A73750F66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7678A-78A5-E47C-8CA2-F558D7B1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93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1F3575-7F2C-8681-F8F2-04BE93E09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5B6C89-FC4B-6CFE-B8A0-CF361CAB0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F660-291F-45BD-3B78-ED0BF8F5A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90C21-7C50-4502-978F-02CE263ECF73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5F36A-6ABE-D0FE-A650-902159C5D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7DCD2-7260-7291-5E9D-7E17C684D9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9E047-147C-4DFE-A84D-8D0B5DBA6D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5621B-DC83-EFBE-B9CE-B70F0C760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GB" sz="4000">
                <a:solidFill>
                  <a:schemeClr val="tx2"/>
                </a:solidFill>
              </a:rPr>
              <a:t>The ‘John Lewis’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1201A-7775-0EF2-8493-6E720F28E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 fontScale="85000" lnSpcReduction="10000"/>
          </a:bodyPr>
          <a:lstStyle/>
          <a:p>
            <a:pPr algn="l"/>
            <a:r>
              <a:rPr lang="en-GB" sz="2000" dirty="0">
                <a:solidFill>
                  <a:schemeClr val="tx2"/>
                </a:solidFill>
              </a:rPr>
              <a:t>Minehead Medical Limited – Employee Owned Trust</a:t>
            </a:r>
          </a:p>
          <a:p>
            <a:pPr algn="l"/>
            <a:r>
              <a:rPr lang="en-GB" sz="2000" dirty="0">
                <a:solidFill>
                  <a:schemeClr val="tx2"/>
                </a:solidFill>
              </a:rPr>
              <a:t>Dr Ed Ford</a:t>
            </a: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DED9A42C-5C9A-F4E9-2BAD-C82AB750CE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0" y="2854200"/>
            <a:ext cx="4141760" cy="206400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7590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15CA-08FA-D9CF-6AE7-4428D40A4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‘why’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078D3-37E7-E906-6005-97947E03E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Reducing partner numbers </a:t>
            </a:r>
          </a:p>
          <a:p>
            <a:r>
              <a:rPr lang="en-GB" dirty="0"/>
              <a:t>Fantastic and stable team of clinicians and admin staff</a:t>
            </a:r>
          </a:p>
          <a:p>
            <a:r>
              <a:rPr lang="en-GB" dirty="0"/>
              <a:t>Desire to stay locally owned and run</a:t>
            </a:r>
          </a:p>
          <a:p>
            <a:r>
              <a:rPr lang="en-GB" dirty="0"/>
              <a:t>Good management and leadership</a:t>
            </a:r>
          </a:p>
          <a:p>
            <a:r>
              <a:rPr lang="en-GB" dirty="0"/>
              <a:t>Financially stable</a:t>
            </a:r>
          </a:p>
        </p:txBody>
      </p:sp>
    </p:spTree>
    <p:extLst>
      <p:ext uri="{BB962C8B-B14F-4D97-AF65-F5344CB8AC3E}">
        <p14:creationId xmlns:p14="http://schemas.microsoft.com/office/powerpoint/2010/main" val="8900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C9633-178F-B6A9-E780-B65D800A5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‘how’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7E2C5-BFC9-F9C6-BCE2-E7ED12CFE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Engage with staff</a:t>
            </a:r>
          </a:p>
          <a:p>
            <a:r>
              <a:rPr lang="en-GB" dirty="0"/>
              <a:t>Engage with patients and key members of the local population</a:t>
            </a:r>
          </a:p>
          <a:p>
            <a:r>
              <a:rPr lang="en-GB" dirty="0"/>
              <a:t>Engage with the commissioner</a:t>
            </a:r>
          </a:p>
          <a:p>
            <a:r>
              <a:rPr lang="en-GB" dirty="0"/>
              <a:t>2 stage process – transfer contract to a new limited company and then transfer the shares to an EOT</a:t>
            </a:r>
          </a:p>
          <a:p>
            <a:r>
              <a:rPr lang="en-GB" dirty="0"/>
              <a:t>Does need commissioner financial support as is an expensive legal process</a:t>
            </a:r>
          </a:p>
          <a:p>
            <a:r>
              <a:rPr lang="en-GB" dirty="0"/>
              <a:t>From concept to completion was 7 months</a:t>
            </a:r>
          </a:p>
        </p:txBody>
      </p:sp>
    </p:spTree>
    <p:extLst>
      <p:ext uri="{BB962C8B-B14F-4D97-AF65-F5344CB8AC3E}">
        <p14:creationId xmlns:p14="http://schemas.microsoft.com/office/powerpoint/2010/main" val="1279443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FD910-7C40-3795-966D-BF0371DA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‘where’ we are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ACE50-D286-53E4-F27A-824BF9C74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done it!</a:t>
            </a:r>
          </a:p>
          <a:p>
            <a:r>
              <a:rPr lang="en-GB" dirty="0"/>
              <a:t>We have not stopped our developing and learning</a:t>
            </a:r>
          </a:p>
          <a:p>
            <a:r>
              <a:rPr lang="en-GB" dirty="0"/>
              <a:t>Our team have a greater understanding of how the business works and why decisions are made</a:t>
            </a:r>
          </a:p>
          <a:p>
            <a:r>
              <a:rPr lang="en-GB" dirty="0"/>
              <a:t>Our team are much more engaged and feel empowered to come forward with ideas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457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A9BCE-D8F4-5DBA-17DE-0F5B6579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0D97B-D74C-38F3-7399-7B13C478B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Dynamic decision making</a:t>
            </a:r>
          </a:p>
          <a:p>
            <a:r>
              <a:rPr lang="en-GB" dirty="0"/>
              <a:t>It is important to have team engagement</a:t>
            </a:r>
          </a:p>
          <a:p>
            <a:r>
              <a:rPr lang="en-GB" dirty="0"/>
              <a:t>Manage expectations</a:t>
            </a:r>
          </a:p>
          <a:p>
            <a:r>
              <a:rPr lang="en-GB" dirty="0"/>
              <a:t>Dedicated management time; for the process, but also for support</a:t>
            </a:r>
          </a:p>
          <a:p>
            <a:r>
              <a:rPr lang="en-GB" dirty="0"/>
              <a:t>HR, during our merger in 2019 we had reviewed and aligned contracts, this would have added to the process had this work not been done.</a:t>
            </a:r>
          </a:p>
          <a:p>
            <a:r>
              <a:rPr lang="en-GB" dirty="0"/>
              <a:t>CQC have been challenging to change registration and to get them to understand the model</a:t>
            </a:r>
          </a:p>
          <a:p>
            <a:r>
              <a:rPr lang="en-GB" dirty="0"/>
              <a:t>Ensure financial support from ICB is in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19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88BE-18C6-71D4-A425-710001F02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90CF-0309-FC20-762E-120DF1B70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just the beginning!</a:t>
            </a:r>
          </a:p>
          <a:p>
            <a:r>
              <a:rPr lang="en-GB" dirty="0"/>
              <a:t>Review and maintain our core aims </a:t>
            </a:r>
            <a:r>
              <a:rPr lang="en-GB"/>
              <a:t>and objectives</a:t>
            </a:r>
            <a:endParaRPr lang="en-GB" dirty="0"/>
          </a:p>
          <a:p>
            <a:r>
              <a:rPr lang="en-GB" dirty="0"/>
              <a:t>Continue to develop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01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‘John Lewis’ Model</vt:lpstr>
      <vt:lpstr>The ‘why’</vt:lpstr>
      <vt:lpstr>The ‘how’</vt:lpstr>
      <vt:lpstr>The ‘where’ we are now</vt:lpstr>
      <vt:lpstr>Learning</vt:lpstr>
      <vt:lpstr>Moving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‘John Lewis’ Model</dc:title>
  <dc:creator>FORD, Ed (MINEHEAD MEDICAL CENTRE)</dc:creator>
  <cp:lastModifiedBy>Johns Sarah (Somerset Local Medical Committee)</cp:lastModifiedBy>
  <cp:revision>3</cp:revision>
  <dcterms:created xsi:type="dcterms:W3CDTF">2022-10-18T16:56:46Z</dcterms:created>
  <dcterms:modified xsi:type="dcterms:W3CDTF">2022-11-17T16:21:14Z</dcterms:modified>
</cp:coreProperties>
</file>