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7BCD1-70AD-4359-9948-AEF9E66AB0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CB9F9B-FC29-4363-B3D8-B88C22328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8BD92-348D-437C-B686-28B8B6C20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CE2-E544-4A8A-8E6B-831FDA6C282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75F2F-B0B3-4F08-B447-06141C779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26880-8C3E-418D-81A1-D2657ACE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9091-8C42-4B14-8EE4-94AF25E42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85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9959D-0D78-4A1A-BE80-C686A57EA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8B8B9-13A8-412E-845B-2F39E5877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80656-267E-4989-A521-E0DC6EAC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CE2-E544-4A8A-8E6B-831FDA6C282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E5DE0-E63F-44BF-9C6D-D18D4DDF9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37143-49E1-4E17-B621-EA1DE4102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9091-8C42-4B14-8EE4-94AF25E42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12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BFF07D-6FE8-46BA-87EA-EC5B24129B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D43B2-C62D-4CF3-99BA-8A2AE4166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CF942-B758-4CA4-9DA4-317796D5D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CE2-E544-4A8A-8E6B-831FDA6C282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06B11-5FE5-4360-A41E-F084D4CA0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4B305-ECDE-4F3F-A441-2A47BFAEC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9091-8C42-4B14-8EE4-94AF25E42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95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51800-2089-4DEC-B4C1-A47AB1283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F82D7-F4EC-493F-A2AB-C03E17936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711E2-1DE9-4306-B47F-31ADBB938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CE2-E544-4A8A-8E6B-831FDA6C282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141A2-2861-4DDA-8A36-DE3569AF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D4C77-F0CF-472C-AC37-3DF50E59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9091-8C42-4B14-8EE4-94AF25E42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59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0F0D5-8FDB-4A2D-940D-D94DBE6A8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32BDDA-AED8-4D54-979A-3B2465C9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EBC68-8987-413F-8653-A5814A60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CE2-E544-4A8A-8E6B-831FDA6C282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E6567-F64B-473F-8888-4352B0D5B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5C1DD-EA16-4C6D-8BD7-B7CE27058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9091-8C42-4B14-8EE4-94AF25E42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02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932F-33A5-400F-A04A-E222DD4A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4A26D-C571-4698-A784-596B3DE5A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52EC8-F665-4DED-A8EE-574A02A4C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2E907-13BE-404A-A081-6E453E1F0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CE2-E544-4A8A-8E6B-831FDA6C282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E1ABC-CAD1-4764-979F-D230D0299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76C49-B984-42B6-A444-97F4F9BE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9091-8C42-4B14-8EE4-94AF25E42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58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473FC-3A2E-4D3F-939C-707EAB5A4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FE1F4-A5BE-47B2-AF07-821866041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574A1-1BFE-45C1-97C2-842384F06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B94E81-54AF-468D-BA9E-83E96FDE5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177BFF-78EC-4EC9-8D9B-B50E7A7D3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B7710A-5617-4EF4-98B8-5B5C46609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CE2-E544-4A8A-8E6B-831FDA6C282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8852BB-FE41-4A31-8001-9115B10E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0A80D-2480-49B1-B0EC-9A261E1B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9091-8C42-4B14-8EE4-94AF25E42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6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691FD-7B76-4BC3-9A2F-8AE32E277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969B3-55C7-45C8-B81D-BD8CED227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CE2-E544-4A8A-8E6B-831FDA6C282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0CC683-E814-4BBC-858D-B6B58077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95AD8E-8975-4715-8D44-41C7657B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9091-8C42-4B14-8EE4-94AF25E42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52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3814B7-BAB0-4F2B-87B5-81117B79C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CE2-E544-4A8A-8E6B-831FDA6C282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67720-39F2-4B50-81B8-8AED0E1DC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6C894-E80E-48F3-A77D-A41DED60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9091-8C42-4B14-8EE4-94AF25E42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66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AD690-7DE3-46CA-9B77-D4BF4A5B6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2BAFF-3BD5-4AAD-9264-399C0B360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1ACC0-5EE6-4EDE-9F72-98692703B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9C5C6-682A-444B-9BBA-317B2F1D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CE2-E544-4A8A-8E6B-831FDA6C282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D1622-BD80-4910-931A-653A3FCDC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F6B9A-9B1E-444C-B135-BF37735CE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9091-8C42-4B14-8EE4-94AF25E42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0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93233-6232-4202-91AC-1631243F9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F90FCF-C8A0-4D41-BB72-D92831029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941BC-56A1-40B6-853C-93C650FB9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B442C-6DEB-40C0-A599-4FBE816A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7CE2-E544-4A8A-8E6B-831FDA6C282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AC5A2-C3C1-45BC-ACE0-3041FAB08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F077B-DE98-432C-A60B-D77C951E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9091-8C42-4B14-8EE4-94AF25E42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75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BB1EC-57C5-4002-B8BB-343C48940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4C22A-2BEE-4D47-8742-81C74C57D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D33A9-6F75-467C-A974-A188AFA0F2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E7CE2-E544-4A8A-8E6B-831FDA6C282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757A5-5EC9-4122-8824-D428F32A4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6B749-859B-42FE-A9CF-D9522DE837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59091-8C42-4B14-8EE4-94AF25E42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1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619CFA-A8E5-43F7-BA80-1AFD8DB523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34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88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5FBA1C603EEA499CBF596389E140D1" ma:contentTypeVersion="14" ma:contentTypeDescription="Create a new document." ma:contentTypeScope="" ma:versionID="9ebd3b5b944e1136f417a96414f5c17b">
  <xsd:schema xmlns:xsd="http://www.w3.org/2001/XMLSchema" xmlns:xs="http://www.w3.org/2001/XMLSchema" xmlns:p="http://schemas.microsoft.com/office/2006/metadata/properties" xmlns:ns2="88329ebe-eddf-4a13-9155-b00765335f16" xmlns:ns3="d3493080-8355-45f9-82a1-ed57c908bae9" targetNamespace="http://schemas.microsoft.com/office/2006/metadata/properties" ma:root="true" ma:fieldsID="08372a425a762b002a70e98aff873761" ns2:_="" ns3:_="">
    <xsd:import namespace="88329ebe-eddf-4a13-9155-b00765335f16"/>
    <xsd:import namespace="d3493080-8355-45f9-82a1-ed57c908bae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329ebe-eddf-4a13-9155-b00765335f1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493080-8355-45f9-82a1-ed57c908ba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2AED22-55C7-4FE5-96FE-8248E74BDC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329ebe-eddf-4a13-9155-b00765335f16"/>
    <ds:schemaRef ds:uri="d3493080-8355-45f9-82a1-ed57c908b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A0E038-A78D-4FC3-A8B1-6FBE12B00B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26C236-F807-4091-A5B0-D485C71DFE9A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d3493080-8355-45f9-82a1-ed57c908bae9"/>
    <ds:schemaRef ds:uri="88329ebe-eddf-4a13-9155-b00765335f1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Newman</dc:creator>
  <cp:lastModifiedBy>Georgia Newman</cp:lastModifiedBy>
  <cp:revision>2</cp:revision>
  <dcterms:created xsi:type="dcterms:W3CDTF">2020-01-23T18:01:12Z</dcterms:created>
  <dcterms:modified xsi:type="dcterms:W3CDTF">2020-01-24T09:41:18Z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0x010100605FBA1C603EEA499CBF596389E140D1</vt:lpwstr>
  </property>
</Properties>
</file>