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689" r:id="rId6"/>
    <p:sldMasterId id="2147483706" r:id="rId7"/>
  </p:sldMasterIdLst>
  <p:notesMasterIdLst>
    <p:notesMasterId r:id="rId21"/>
  </p:notesMasterIdLst>
  <p:sldIdLst>
    <p:sldId id="392" r:id="rId8"/>
    <p:sldId id="402" r:id="rId9"/>
    <p:sldId id="395" r:id="rId10"/>
    <p:sldId id="404" r:id="rId11"/>
    <p:sldId id="405" r:id="rId12"/>
    <p:sldId id="409" r:id="rId13"/>
    <p:sldId id="406" r:id="rId14"/>
    <p:sldId id="408" r:id="rId15"/>
    <p:sldId id="413" r:id="rId16"/>
    <p:sldId id="414" r:id="rId17"/>
    <p:sldId id="410" r:id="rId18"/>
    <p:sldId id="416" r:id="rId19"/>
    <p:sldId id="407" r:id="rId20"/>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6D1"/>
    <a:srgbClr val="ECF3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3E774C-5A47-4DCB-AD06-001B2128E32B}" v="13" dt="2019-08-20T09:33:48.8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06" autoAdjust="0"/>
    <p:restoredTop sz="94660" autoAdjust="0"/>
  </p:normalViewPr>
  <p:slideViewPr>
    <p:cSldViewPr snapToGrid="0">
      <p:cViewPr varScale="1">
        <p:scale>
          <a:sx n="94" d="100"/>
          <a:sy n="94" d="100"/>
        </p:scale>
        <p:origin x="-498"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C0E332EA-5768-4FED-B626-5E32CA825AAE}" type="datetimeFigureOut">
              <a:rPr lang="en-GB" smtClean="0"/>
              <a:t>27/08/2020</a:t>
            </a:fld>
            <a:endParaRPr lang="en-GB"/>
          </a:p>
        </p:txBody>
      </p:sp>
      <p:sp>
        <p:nvSpPr>
          <p:cNvPr id="4" name="Slide Image Placeholder 3"/>
          <p:cNvSpPr>
            <a:spLocks noGrp="1" noRot="1" noChangeAspect="1"/>
          </p:cNvSpPr>
          <p:nvPr>
            <p:ph type="sldImg" idx="2"/>
          </p:nvPr>
        </p:nvSpPr>
        <p:spPr>
          <a:xfrm>
            <a:off x="92075" y="746125"/>
            <a:ext cx="662463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F9492829-BAD5-436E-B135-E4CA11BB370C}" type="slidenum">
              <a:rPr lang="en-GB" smtClean="0"/>
              <a:t>‹#›</a:t>
            </a:fld>
            <a:endParaRPr lang="en-GB"/>
          </a:p>
        </p:txBody>
      </p:sp>
    </p:spTree>
    <p:extLst>
      <p:ext uri="{BB962C8B-B14F-4D97-AF65-F5344CB8AC3E}">
        <p14:creationId xmlns:p14="http://schemas.microsoft.com/office/powerpoint/2010/main" val="2944480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9492829-BAD5-436E-B135-E4CA11BB370C}" type="slidenum">
              <a:rPr lang="en-GB" smtClean="0"/>
              <a:t>1</a:t>
            </a:fld>
            <a:endParaRPr lang="en-GB"/>
          </a:p>
        </p:txBody>
      </p:sp>
    </p:spTree>
    <p:extLst>
      <p:ext uri="{BB962C8B-B14F-4D97-AF65-F5344CB8AC3E}">
        <p14:creationId xmlns:p14="http://schemas.microsoft.com/office/powerpoint/2010/main" val="2790892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p:txBody>
          <a:bodyPr/>
          <a:lstStyle>
            <a:lvl1pPr>
              <a:defRPr/>
            </a:lvl1pPr>
          </a:lstStyle>
          <a:p>
            <a:r>
              <a:rPr lang="en-US" dirty="0"/>
              <a:t>Add title</a:t>
            </a:r>
            <a:endParaRPr lang="en-GB" dirty="0"/>
          </a:p>
        </p:txBody>
      </p:sp>
      <p:sp>
        <p:nvSpPr>
          <p:cNvPr id="3" name="Content Placeholder 2">
            <a:extLst>
              <a:ext uri="{FF2B5EF4-FFF2-40B4-BE49-F238E27FC236}">
                <a16:creationId xmlns="" xmlns:a16="http://schemas.microsoft.com/office/drawing/2014/main" id="{FAD171CF-5226-4F32-BA18-D8B2EE9560D0}"/>
              </a:ext>
            </a:extLst>
          </p:cNvPr>
          <p:cNvSpPr>
            <a:spLocks noGrp="1"/>
          </p:cNvSpPr>
          <p:nvPr>
            <p:ph idx="1" hasCustomPrompt="1"/>
          </p:nvPr>
        </p:nvSpPr>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GB" dirty="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030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68653" y="1669718"/>
            <a:ext cx="1534154"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14" name="Content Placeholder 13"/>
          <p:cNvSpPr>
            <a:spLocks noGrp="1"/>
          </p:cNvSpPr>
          <p:nvPr>
            <p:ph sz="quarter" idx="18" hasCustomPrompt="1"/>
          </p:nvPr>
        </p:nvSpPr>
        <p:spPr>
          <a:xfrm>
            <a:off x="2088640" y="1669716"/>
            <a:ext cx="355867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6279803" y="1669718"/>
            <a:ext cx="1534154"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8003569" y="1669716"/>
            <a:ext cx="355867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68653" y="4003966"/>
            <a:ext cx="1534154"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2088640" y="4003964"/>
            <a:ext cx="355867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6279803" y="4003966"/>
            <a:ext cx="1534154"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8003569" y="4003964"/>
            <a:ext cx="355867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2" name="Title Placeholder 1">
            <a:extLst>
              <a:ext uri="{FF2B5EF4-FFF2-40B4-BE49-F238E27FC236}">
                <a16:creationId xmlns="" xmlns:a16="http://schemas.microsoft.com/office/drawing/2014/main" id="{C8D9E101-57B6-454A-8CAB-BF7A8D71E299}"/>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3" name="Straight Connector 12">
            <a:extLst>
              <a:ext uri="{FF2B5EF4-FFF2-40B4-BE49-F238E27FC236}">
                <a16:creationId xmlns="" xmlns:a16="http://schemas.microsoft.com/office/drawing/2014/main" id="{B3079712-632C-42BC-A2C4-6EBF9ABFEA78}"/>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636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42337" y="1674294"/>
            <a:ext cx="1635216" cy="1635216"/>
          </a:xfrm>
          <a:prstGeom prst="ellipse">
            <a:avLst/>
          </a:prstGeo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371477" y="3617499"/>
            <a:ext cx="3376937" cy="2727739"/>
          </a:xfrm>
        </p:spPr>
        <p:txBody>
          <a:bodyPr>
            <a:noAutofit/>
          </a:bodyPr>
          <a:lstStyle>
            <a:lvl1pPr marL="0" indent="0" algn="ctr">
              <a:lnSpc>
                <a:spcPct val="80000"/>
              </a:lnSpc>
              <a:buNone/>
              <a:defRPr sz="2000">
                <a:latin typeface="Century Gothic" panose="020B0502020202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5349163" y="1674294"/>
            <a:ext cx="1635216" cy="1635216"/>
          </a:xfrm>
          <a:prstGeom prst="ellipse">
            <a:avLst/>
          </a:prstGeom>
          <a:solidFill>
            <a:schemeClr val="tx2">
              <a:lumMod val="20000"/>
              <a:lumOff val="80000"/>
            </a:schemeClr>
          </a:solidFill>
          <a:ln w="3175">
            <a:noFill/>
          </a:ln>
          <a:effectLst>
            <a:outerShdw dist="25400" dir="5400000" algn="t" rotWithShape="0">
              <a:schemeClr val="accent3"/>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28" name="Content Placeholder 13"/>
          <p:cNvSpPr>
            <a:spLocks noGrp="1"/>
          </p:cNvSpPr>
          <p:nvPr>
            <p:ph sz="quarter" idx="20" hasCustomPrompt="1"/>
          </p:nvPr>
        </p:nvSpPr>
        <p:spPr>
          <a:xfrm>
            <a:off x="4407532" y="3617499"/>
            <a:ext cx="3376937" cy="2727739"/>
          </a:xfrm>
        </p:spPr>
        <p:txBody>
          <a:bodyPr>
            <a:noAutofit/>
          </a:bodyPr>
          <a:lstStyle>
            <a:lvl1pPr marL="0" indent="0" algn="ctr">
              <a:lnSpc>
                <a:spcPct val="80000"/>
              </a:lnSpc>
              <a:buNone/>
              <a:defRPr sz="2000">
                <a:latin typeface="Century Gothic" panose="020B0502020202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9314447" y="1674293"/>
            <a:ext cx="1635216" cy="1635216"/>
          </a:xfrm>
          <a:prstGeom prst="ellipse">
            <a:avLst/>
          </a:prstGeom>
          <a:solidFill>
            <a:schemeClr val="tx2">
              <a:lumMod val="20000"/>
              <a:lumOff val="80000"/>
            </a:schemeClr>
          </a:solidFill>
          <a:ln w="3175">
            <a:noFill/>
          </a:ln>
          <a:effectLst>
            <a:outerShdw dist="25400" dir="5400000" algn="t" rotWithShape="0">
              <a:schemeClr val="accent5"/>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0" name="Content Placeholder 13"/>
          <p:cNvSpPr>
            <a:spLocks noGrp="1"/>
          </p:cNvSpPr>
          <p:nvPr>
            <p:ph sz="quarter" idx="22" hasCustomPrompt="1"/>
          </p:nvPr>
        </p:nvSpPr>
        <p:spPr>
          <a:xfrm>
            <a:off x="8443586" y="3617499"/>
            <a:ext cx="3376937" cy="2727739"/>
          </a:xfrm>
        </p:spPr>
        <p:txBody>
          <a:bodyPr>
            <a:noAutofit/>
          </a:bodyPr>
          <a:lstStyle>
            <a:lvl1pPr marL="0" indent="0" algn="ctr">
              <a:lnSpc>
                <a:spcPct val="80000"/>
              </a:lnSpc>
              <a:buNone/>
              <a:defRPr sz="2000">
                <a:latin typeface="Century Gothic" panose="020B0502020202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Title Placeholder 1">
            <a:extLst>
              <a:ext uri="{FF2B5EF4-FFF2-40B4-BE49-F238E27FC236}">
                <a16:creationId xmlns="" xmlns:a16="http://schemas.microsoft.com/office/drawing/2014/main" id="{B34CD6A1-2D29-4723-B329-B8E6D37F7D45}"/>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1" name="Straight Connector 10">
            <a:extLst>
              <a:ext uri="{FF2B5EF4-FFF2-40B4-BE49-F238E27FC236}">
                <a16:creationId xmlns="" xmlns:a16="http://schemas.microsoft.com/office/drawing/2014/main" id="{0F932838-1E40-41D6-A8F1-9307EE444B16}"/>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 xmlns:a16="http://schemas.microsoft.com/office/drawing/2014/main" id="{E1F8D2F3-2340-44F8-B0F9-D76DB5C2863E}"/>
              </a:ext>
            </a:extLst>
          </p:cNvPr>
          <p:cNvPicPr>
            <a:picLocks noChangeAspect="1"/>
          </p:cNvPicPr>
          <p:nvPr userDrawn="1"/>
        </p:nvPicPr>
        <p:blipFill>
          <a:blip r:embed="rId2"/>
          <a:stretch>
            <a:fillRect/>
          </a:stretch>
        </p:blipFill>
        <p:spPr>
          <a:xfrm>
            <a:off x="10841905" y="318584"/>
            <a:ext cx="998715" cy="743887"/>
          </a:xfrm>
          <a:prstGeom prst="rect">
            <a:avLst/>
          </a:prstGeom>
        </p:spPr>
      </p:pic>
    </p:spTree>
    <p:extLst>
      <p:ext uri="{BB962C8B-B14F-4D97-AF65-F5344CB8AC3E}">
        <p14:creationId xmlns:p14="http://schemas.microsoft.com/office/powerpoint/2010/main" val="127311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p:txBody>
          <a:bodyPr/>
          <a:lstStyle>
            <a:lvl1pPr>
              <a:defRPr/>
            </a:lvl1pPr>
          </a:lstStyle>
          <a:p>
            <a:r>
              <a:rPr lang="en-US" dirty="0"/>
              <a:t>Add title</a:t>
            </a:r>
            <a:endParaRPr lang="en-GB" dirty="0"/>
          </a:p>
        </p:txBody>
      </p:sp>
      <p:sp>
        <p:nvSpPr>
          <p:cNvPr id="3" name="Content Placeholder 2">
            <a:extLst>
              <a:ext uri="{FF2B5EF4-FFF2-40B4-BE49-F238E27FC236}">
                <a16:creationId xmlns="" xmlns:a16="http://schemas.microsoft.com/office/drawing/2014/main" id="{FAD171CF-5226-4F32-BA18-D8B2EE9560D0}"/>
              </a:ext>
            </a:extLst>
          </p:cNvPr>
          <p:cNvSpPr>
            <a:spLocks noGrp="1"/>
          </p:cNvSpPr>
          <p:nvPr>
            <p:ph idx="1" hasCustomPrompt="1"/>
          </p:nvPr>
        </p:nvSpPr>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GB" dirty="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33772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p:txBody>
          <a:bodyPr/>
          <a:lstStyle>
            <a:lvl1pPr>
              <a:defRPr/>
            </a:lvl1pPr>
          </a:lstStyle>
          <a:p>
            <a:r>
              <a:rPr lang="en-US" dirty="0"/>
              <a:t>Add title</a:t>
            </a:r>
            <a:endParaRPr lang="en-GB" dirty="0"/>
          </a:p>
        </p:txBody>
      </p:sp>
    </p:spTree>
    <p:extLst>
      <p:ext uri="{BB962C8B-B14F-4D97-AF65-F5344CB8AC3E}">
        <p14:creationId xmlns:p14="http://schemas.microsoft.com/office/powerpoint/2010/main" val="3438519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Half blue RH page with content ">
    <p:bg>
      <p:bgPr>
        <a:solidFill>
          <a:schemeClr val="accent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45510A7B-5D20-4F4E-B155-8B683A1BB9BB}"/>
              </a:ext>
            </a:extLst>
          </p:cNvPr>
          <p:cNvSpPr/>
          <p:nvPr userDrawn="1"/>
        </p:nvSpPr>
        <p:spPr>
          <a:xfrm>
            <a:off x="0"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0000"/>
              </a:solidFill>
            </a:endParaRPr>
          </a:p>
        </p:txBody>
      </p:sp>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a:xfrm>
            <a:off x="365092" y="358775"/>
            <a:ext cx="5329290" cy="766645"/>
          </a:xfrm>
        </p:spPr>
        <p:txBody>
          <a:bodyPr/>
          <a:lstStyle>
            <a:lvl1pPr>
              <a:defRPr>
                <a:solidFill>
                  <a:schemeClr val="bg1"/>
                </a:solidFill>
              </a:defRPr>
            </a:lvl1pPr>
          </a:lstStyle>
          <a:p>
            <a:r>
              <a:rPr lang="en-US" dirty="0"/>
              <a:t>Add title</a:t>
            </a:r>
            <a:endParaRPr lang="en-GB" dirty="0"/>
          </a:p>
        </p:txBody>
      </p:sp>
      <p:cxnSp>
        <p:nvCxnSpPr>
          <p:cNvPr id="4" name="Straight Connector 3">
            <a:extLst>
              <a:ext uri="{FF2B5EF4-FFF2-40B4-BE49-F238E27FC236}">
                <a16:creationId xmlns="" xmlns:a16="http://schemas.microsoft.com/office/drawing/2014/main" id="{E4398BD5-107E-4EE4-BAD8-D0114E9B1806}"/>
              </a:ext>
            </a:extLst>
          </p:cNvPr>
          <p:cNvCxnSpPr>
            <a:cxnSpLocks/>
          </p:cNvCxnSpPr>
          <p:nvPr userDrawn="1"/>
        </p:nvCxnSpPr>
        <p:spPr>
          <a:xfrm>
            <a:off x="365091" y="1241960"/>
            <a:ext cx="75815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 xmlns:a16="http://schemas.microsoft.com/office/drawing/2014/main" id="{F7468B8B-1110-4987-842D-AC69716A77A2}"/>
              </a:ext>
            </a:extLst>
          </p:cNvPr>
          <p:cNvSpPr>
            <a:spLocks noGrp="1"/>
          </p:cNvSpPr>
          <p:nvPr>
            <p:ph idx="1" hasCustomPrompt="1"/>
          </p:nvPr>
        </p:nvSpPr>
        <p:spPr>
          <a:xfrm>
            <a:off x="365091" y="1679577"/>
            <a:ext cx="5329290" cy="4665661"/>
          </a:xfrm>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GB" dirty="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2">
            <a:extLst>
              <a:ext uri="{FF2B5EF4-FFF2-40B4-BE49-F238E27FC236}">
                <a16:creationId xmlns="" xmlns:a16="http://schemas.microsoft.com/office/drawing/2014/main" id="{FD0BA7BE-ED14-424B-B1C6-C3C068995289}"/>
              </a:ext>
            </a:extLst>
          </p:cNvPr>
          <p:cNvSpPr>
            <a:spLocks noGrp="1"/>
          </p:cNvSpPr>
          <p:nvPr>
            <p:ph idx="10" hasCustomPrompt="1"/>
          </p:nvPr>
        </p:nvSpPr>
        <p:spPr>
          <a:xfrm>
            <a:off x="6554874" y="600076"/>
            <a:ext cx="5255603" cy="5657849"/>
          </a:xfrm>
        </p:spPr>
        <p:txBody>
          <a:bodyPr vert="horz" lIns="0" tIns="0" rIns="0" bIns="0" rtlCol="0">
            <a:noAutofit/>
          </a:bodyPr>
          <a:lstStyle>
            <a:lvl1pPr marL="0" indent="0">
              <a:buNone/>
              <a:defRPr lang="en-US" dirty="0">
                <a:solidFill>
                  <a:schemeClr val="bg2"/>
                </a:solidFill>
              </a:defRPr>
            </a:lvl1pPr>
            <a:lvl2pPr>
              <a:defRPr lang="en-US" dirty="0"/>
            </a:lvl2pPr>
            <a:lvl3pPr>
              <a:defRPr lang="en-US" dirty="0"/>
            </a:lvl3pPr>
            <a:lvl4pPr>
              <a:defRPr lang="en-US" dirty="0"/>
            </a:lvl4pPr>
            <a:lvl5pPr>
              <a:defRPr lang="en-GB" dirty="0"/>
            </a:lvl5pPr>
          </a:lstStyle>
          <a:p>
            <a:pPr lvl="0"/>
            <a:r>
              <a:rPr lang="en-US" dirty="0"/>
              <a:t>Add content</a:t>
            </a:r>
            <a:endParaRPr lang="en-GB" dirty="0"/>
          </a:p>
        </p:txBody>
      </p:sp>
    </p:spTree>
    <p:extLst>
      <p:ext uri="{BB962C8B-B14F-4D97-AF65-F5344CB8AC3E}">
        <p14:creationId xmlns:p14="http://schemas.microsoft.com/office/powerpoint/2010/main" val="3724128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_no logo">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4F9B3162-5018-47DA-9883-343B15987BF4}"/>
              </a:ext>
            </a:extLst>
          </p:cNvPr>
          <p:cNvSpPr/>
          <p:nvPr userDrawn="1"/>
        </p:nvSpPr>
        <p:spPr bwMode="white">
          <a:xfrm>
            <a:off x="10379947" y="0"/>
            <a:ext cx="1738365" cy="13414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0000"/>
              </a:solidFill>
            </a:endParaRPr>
          </a:p>
        </p:txBody>
      </p:sp>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p:txBody>
          <a:bodyPr/>
          <a:lstStyle>
            <a:lvl1pPr>
              <a:defRPr/>
            </a:lvl1pPr>
          </a:lstStyle>
          <a:p>
            <a:r>
              <a:rPr lang="en-US" dirty="0"/>
              <a:t>Add title</a:t>
            </a:r>
            <a:endParaRPr lang="en-GB" dirty="0"/>
          </a:p>
        </p:txBody>
      </p:sp>
    </p:spTree>
    <p:extLst>
      <p:ext uri="{BB962C8B-B14F-4D97-AF65-F5344CB8AC3E}">
        <p14:creationId xmlns:p14="http://schemas.microsoft.com/office/powerpoint/2010/main" val="3521409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025E7C1B-9C2C-474E-B4B7-15F0FAA6F625}"/>
              </a:ext>
            </a:extLst>
          </p:cNvPr>
          <p:cNvSpPr/>
          <p:nvPr userDrawn="1"/>
        </p:nvSpPr>
        <p:spPr bwMode="gray">
          <a:xfrm>
            <a:off x="120073" y="637309"/>
            <a:ext cx="1662545" cy="489527"/>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buFont typeface="Courier New" pitchFamily="49" charset="0"/>
              <a:buNone/>
            </a:pPr>
            <a:endParaRPr lang="en-GB" sz="1600" dirty="0">
              <a:solidFill>
                <a:srgbClr val="0077B7"/>
              </a:solidFill>
              <a:latin typeface="Arial" pitchFamily="34" charset="0"/>
              <a:cs typeface="Arial" pitchFamily="34" charset="0"/>
            </a:endParaRPr>
          </a:p>
        </p:txBody>
      </p:sp>
    </p:spTree>
    <p:extLst>
      <p:ext uri="{BB962C8B-B14F-4D97-AF65-F5344CB8AC3E}">
        <p14:creationId xmlns:p14="http://schemas.microsoft.com/office/powerpoint/2010/main" val="1638013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58775" y="1686295"/>
            <a:ext cx="914400" cy="914400"/>
          </a:xfr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250129" y="1686295"/>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5316437"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86294"/>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0" name="Content Placeholder 13"/>
          <p:cNvSpPr>
            <a:spLocks noGrp="1"/>
          </p:cNvSpPr>
          <p:nvPr>
            <p:ph sz="quarter" idx="22" hasCustomPrompt="1"/>
          </p:nvPr>
        </p:nvSpPr>
        <p:spPr>
          <a:xfrm>
            <a:off x="9215349"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1421304"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250129"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5316437"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4108008"/>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8" name="Content Placeholder 13"/>
          <p:cNvSpPr>
            <a:spLocks noGrp="1"/>
          </p:cNvSpPr>
          <p:nvPr>
            <p:ph sz="quarter" idx="30" hasCustomPrompt="1"/>
          </p:nvPr>
        </p:nvSpPr>
        <p:spPr>
          <a:xfrm>
            <a:off x="9215349"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0" name="Title Placeholder 1">
            <a:extLst>
              <a:ext uri="{FF2B5EF4-FFF2-40B4-BE49-F238E27FC236}">
                <a16:creationId xmlns="" xmlns:a16="http://schemas.microsoft.com/office/drawing/2014/main" id="{1A65C892-8C21-4B04-B2ED-8A28AF6BFDD8}"/>
              </a:ext>
            </a:extLst>
          </p:cNvPr>
          <p:cNvSpPr>
            <a:spLocks noGrp="1"/>
          </p:cNvSpPr>
          <p:nvPr>
            <p:ph type="title" hasCustomPrompt="1"/>
          </p:nvPr>
        </p:nvSpPr>
        <p:spPr>
          <a:xfrm>
            <a:off x="358775" y="358775"/>
            <a:ext cx="10021172" cy="394259"/>
          </a:xfrm>
          <a:prstGeom prst="rect">
            <a:avLst/>
          </a:prstGeom>
        </p:spPr>
        <p:txBody>
          <a:bodyPr vert="horz" lIns="0" tIns="0" rIns="0" bIns="0" rtlCol="0" anchor="b">
            <a:noAutofit/>
          </a:bodyPr>
          <a:lstStyle/>
          <a:p>
            <a:r>
              <a:rPr lang="en-US" dirty="0"/>
              <a:t>Add title</a:t>
            </a:r>
            <a:endParaRPr lang="en-GB" dirty="0"/>
          </a:p>
        </p:txBody>
      </p:sp>
      <p:cxnSp>
        <p:nvCxnSpPr>
          <p:cNvPr id="21" name="Straight Connector 20">
            <a:extLst>
              <a:ext uri="{FF2B5EF4-FFF2-40B4-BE49-F238E27FC236}">
                <a16:creationId xmlns="" xmlns:a16="http://schemas.microsoft.com/office/drawing/2014/main" id="{51F13CF2-1F72-4667-8E02-17833D68B30D}"/>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2169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6 Team Subtitle">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2FECD9A-5740-430B-95C4-E032D89E58ED}"/>
              </a:ext>
            </a:extLst>
          </p:cNvPr>
          <p:cNvSpPr/>
          <p:nvPr userDrawn="1"/>
        </p:nvSpPr>
        <p:spPr bwMode="gray">
          <a:xfrm>
            <a:off x="89647" y="663388"/>
            <a:ext cx="1331657" cy="313765"/>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buFont typeface="Courier New" pitchFamily="49" charset="0"/>
              <a:buNone/>
            </a:pPr>
            <a:endParaRPr lang="en-GB" sz="1400" dirty="0">
              <a:solidFill>
                <a:srgbClr val="000000"/>
              </a:solidFill>
              <a:cs typeface="Arial" pitchFamily="34" charset="0"/>
            </a:endParaRPr>
          </a:p>
        </p:txBody>
      </p:sp>
      <p:sp>
        <p:nvSpPr>
          <p:cNvPr id="4" name="Picture Placeholder 3"/>
          <p:cNvSpPr>
            <a:spLocks noGrp="1"/>
          </p:cNvSpPr>
          <p:nvPr>
            <p:ph type="pic" sz="quarter" idx="10"/>
          </p:nvPr>
        </p:nvSpPr>
        <p:spPr>
          <a:xfrm>
            <a:off x="358775" y="1686295"/>
            <a:ext cx="914400" cy="914400"/>
          </a:xfr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250129" y="1686295"/>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5316437"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86294"/>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0" name="Content Placeholder 13"/>
          <p:cNvSpPr>
            <a:spLocks noGrp="1"/>
          </p:cNvSpPr>
          <p:nvPr>
            <p:ph sz="quarter" idx="22" hasCustomPrompt="1"/>
          </p:nvPr>
        </p:nvSpPr>
        <p:spPr>
          <a:xfrm>
            <a:off x="9215349"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1421304"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250129"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5316437"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4108008"/>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8" name="Content Placeholder 13"/>
          <p:cNvSpPr>
            <a:spLocks noGrp="1"/>
          </p:cNvSpPr>
          <p:nvPr>
            <p:ph sz="quarter" idx="30" hasCustomPrompt="1"/>
          </p:nvPr>
        </p:nvSpPr>
        <p:spPr>
          <a:xfrm>
            <a:off x="9215349"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7" name="Title Placeholder 1">
            <a:extLst>
              <a:ext uri="{FF2B5EF4-FFF2-40B4-BE49-F238E27FC236}">
                <a16:creationId xmlns="" xmlns:a16="http://schemas.microsoft.com/office/drawing/2014/main" id="{FD5D5CF1-4497-4DEE-9FD1-2E5CDB5DAFCF}"/>
              </a:ext>
            </a:extLst>
          </p:cNvPr>
          <p:cNvSpPr>
            <a:spLocks noGrp="1"/>
          </p:cNvSpPr>
          <p:nvPr>
            <p:ph type="title"/>
          </p:nvPr>
        </p:nvSpPr>
        <p:spPr>
          <a:xfrm>
            <a:off x="358775" y="358776"/>
            <a:ext cx="10021172" cy="790293"/>
          </a:xfrm>
          <a:prstGeom prst="rect">
            <a:avLst/>
          </a:prstGeom>
        </p:spPr>
        <p:txBody>
          <a:bodyPr vert="horz" lIns="0" tIns="0" rIns="0" bIns="0" rtlCol="0" anchor="b">
            <a:noAutofit/>
          </a:bodyPr>
          <a:lstStyle/>
          <a:p>
            <a:r>
              <a:rPr lang="en-US"/>
              <a:t>Click to edit Master title style</a:t>
            </a:r>
            <a:endParaRPr lang="en-GB" dirty="0"/>
          </a:p>
        </p:txBody>
      </p:sp>
      <p:cxnSp>
        <p:nvCxnSpPr>
          <p:cNvPr id="18" name="Straight Connector 17">
            <a:extLst>
              <a:ext uri="{FF2B5EF4-FFF2-40B4-BE49-F238E27FC236}">
                <a16:creationId xmlns="" xmlns:a16="http://schemas.microsoft.com/office/drawing/2014/main" id="{F0802B0A-BAE5-44A0-89ED-CDCA22D4DC7E}"/>
              </a:ext>
            </a:extLst>
          </p:cNvPr>
          <p:cNvCxnSpPr>
            <a:cxnSpLocks/>
          </p:cNvCxnSpPr>
          <p:nvPr userDrawn="1"/>
        </p:nvCxnSpPr>
        <p:spPr>
          <a:xfrm>
            <a:off x="358775" y="1265609"/>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270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3_Title Only">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51966" y="1412875"/>
            <a:ext cx="2352260" cy="3535680"/>
          </a:xfrm>
          <a:solidFill>
            <a:schemeClr val="tx2">
              <a:lumMod val="20000"/>
              <a:lumOff val="80000"/>
            </a:schemeClr>
          </a:solidFill>
          <a:ln>
            <a:noFill/>
          </a:ln>
        </p:spPr>
        <p:txBody>
          <a:bodyPr anchor="ctr">
            <a:normAutofit/>
          </a:bodyPr>
          <a:lstStyle>
            <a:lvl1pPr marL="0" indent="0" algn="ctr">
              <a:buNone/>
              <a:defRPr sz="1400"/>
            </a:lvl1pPr>
          </a:lstStyle>
          <a:p>
            <a:r>
              <a:rPr lang="en-US"/>
              <a:t>Click icon to add picture</a:t>
            </a:r>
          </a:p>
        </p:txBody>
      </p:sp>
      <p:sp>
        <p:nvSpPr>
          <p:cNvPr id="5" name="Picture Placeholder 3"/>
          <p:cNvSpPr>
            <a:spLocks noGrp="1"/>
          </p:cNvSpPr>
          <p:nvPr>
            <p:ph type="pic" sz="quarter" idx="11"/>
          </p:nvPr>
        </p:nvSpPr>
        <p:spPr>
          <a:xfrm>
            <a:off x="6257971" y="1432617"/>
            <a:ext cx="2352260" cy="3535680"/>
          </a:xfrm>
          <a:solidFill>
            <a:schemeClr val="tx2">
              <a:lumMod val="20000"/>
              <a:lumOff val="80000"/>
            </a:schemeClr>
          </a:solidFill>
          <a:ln>
            <a:noFill/>
          </a:ln>
        </p:spPr>
        <p:txBody>
          <a:bodyPr anchor="ctr">
            <a:normAutofit/>
          </a:bodyPr>
          <a:lstStyle>
            <a:lvl1pPr marL="0" indent="0" algn="ctr">
              <a:buNone/>
              <a:defRPr sz="1400"/>
            </a:lvl1pPr>
          </a:lstStyle>
          <a:p>
            <a:r>
              <a:rPr lang="en-US"/>
              <a:t>Click icon to add picture</a:t>
            </a:r>
          </a:p>
        </p:txBody>
      </p:sp>
      <p:sp>
        <p:nvSpPr>
          <p:cNvPr id="8" name="Text Placeholder 9"/>
          <p:cNvSpPr>
            <a:spLocks noGrp="1"/>
          </p:cNvSpPr>
          <p:nvPr>
            <p:ph type="body" sz="quarter" idx="14"/>
          </p:nvPr>
        </p:nvSpPr>
        <p:spPr>
          <a:xfrm>
            <a:off x="2905273" y="1412875"/>
            <a:ext cx="3008211" cy="3535680"/>
          </a:xfrm>
        </p:spPr>
        <p:txBody>
          <a:bodyPr>
            <a:noAutofit/>
          </a:bodyPr>
          <a:lstStyle>
            <a:lvl1pPr marL="0" indent="0">
              <a:buNone/>
              <a:defRPr sz="1400" b="1">
                <a:solidFill>
                  <a:schemeClr val="accent1"/>
                </a:solidFill>
                <a:latin typeface="Century Gothic" panose="020B0502020202020204" pitchFamily="34" charset="0"/>
                <a:ea typeface="Open Sans" panose="020B0606030504020204" pitchFamily="34" charset="0"/>
                <a:cs typeface="Open Sans" panose="020B0606030504020204" pitchFamily="34" charset="0"/>
              </a:defRPr>
            </a:lvl1pPr>
            <a:lvl2pPr marL="0" indent="0">
              <a:buFontTx/>
              <a:buNone/>
              <a:defRPr sz="1400"/>
            </a:lvl2pPr>
            <a:lvl3pPr marL="150813" indent="-150813">
              <a:defRPr sz="1400"/>
            </a:lvl3pPr>
            <a:lvl4pPr marL="401638" indent="-207963">
              <a:defRPr sz="1400"/>
            </a:lvl4pPr>
            <a:lvl5pPr marL="761981" indent="-228594">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5"/>
          </p:nvPr>
        </p:nvSpPr>
        <p:spPr>
          <a:xfrm>
            <a:off x="8797789" y="1432617"/>
            <a:ext cx="3022736" cy="3535680"/>
          </a:xfrm>
        </p:spPr>
        <p:txBody>
          <a:bodyPr>
            <a:noAutofit/>
          </a:bodyPr>
          <a:lstStyle>
            <a:lvl1pPr marL="0" indent="0">
              <a:buNone/>
              <a:defRPr sz="1400" b="1">
                <a:solidFill>
                  <a:schemeClr val="accent1"/>
                </a:solidFill>
                <a:latin typeface="Century Gothic" panose="020B0502020202020204" pitchFamily="34" charset="0"/>
                <a:ea typeface="Open Sans" panose="020B0606030504020204" pitchFamily="34" charset="0"/>
                <a:cs typeface="Open Sans" panose="020B0606030504020204" pitchFamily="34" charset="0"/>
              </a:defRPr>
            </a:lvl1pPr>
            <a:lvl2pPr marL="0" indent="0">
              <a:buFontTx/>
              <a:buNone/>
              <a:defRPr sz="1400"/>
            </a:lvl2pPr>
            <a:lvl3pPr marL="150813" indent="-150813">
              <a:defRPr sz="1400"/>
            </a:lvl3pPr>
            <a:lvl4pPr marL="401638" indent="-207963">
              <a:defRPr sz="1400"/>
            </a:lvl4pPr>
            <a:lvl5pPr marL="761981" indent="-228594">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9"/>
          <p:cNvSpPr>
            <a:spLocks noGrp="1"/>
          </p:cNvSpPr>
          <p:nvPr>
            <p:ph type="body" sz="quarter" idx="16"/>
          </p:nvPr>
        </p:nvSpPr>
        <p:spPr>
          <a:xfrm>
            <a:off x="351965" y="5124681"/>
            <a:ext cx="556151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9"/>
          <p:cNvSpPr>
            <a:spLocks noGrp="1"/>
          </p:cNvSpPr>
          <p:nvPr>
            <p:ph type="body" sz="quarter" idx="17"/>
          </p:nvPr>
        </p:nvSpPr>
        <p:spPr>
          <a:xfrm>
            <a:off x="6257971" y="5144423"/>
            <a:ext cx="5546613"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 xmlns:a16="http://schemas.microsoft.com/office/drawing/2014/main" id="{206B44AD-5D18-4AD8-B161-E6FFABCC48E2}"/>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0" name="Straight Connector 9">
            <a:extLst>
              <a:ext uri="{FF2B5EF4-FFF2-40B4-BE49-F238E27FC236}">
                <a16:creationId xmlns="" xmlns:a16="http://schemas.microsoft.com/office/drawing/2014/main" id="{00E5323C-A827-4992-9B2D-2EDD56CB2A7F}"/>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 xmlns:a16="http://schemas.microsoft.com/office/drawing/2014/main" id="{375958BA-9A84-4236-95E1-C00951E880AA}"/>
              </a:ext>
            </a:extLst>
          </p:cNvPr>
          <p:cNvPicPr>
            <a:picLocks noChangeAspect="1"/>
          </p:cNvPicPr>
          <p:nvPr userDrawn="1"/>
        </p:nvPicPr>
        <p:blipFill>
          <a:blip r:embed="rId2"/>
          <a:stretch>
            <a:fillRect/>
          </a:stretch>
        </p:blipFill>
        <p:spPr>
          <a:xfrm>
            <a:off x="10841905" y="318584"/>
            <a:ext cx="998715" cy="743887"/>
          </a:xfrm>
          <a:prstGeom prst="rect">
            <a:avLst/>
          </a:prstGeom>
        </p:spPr>
      </p:pic>
    </p:spTree>
    <p:extLst>
      <p:ext uri="{BB962C8B-B14F-4D97-AF65-F5344CB8AC3E}">
        <p14:creationId xmlns:p14="http://schemas.microsoft.com/office/powerpoint/2010/main" val="214176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Left blue panel with bullet box &amp;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a:xfrm>
            <a:off x="358775" y="358779"/>
            <a:ext cx="2509931" cy="1851862"/>
          </a:xfrm>
        </p:spPr>
        <p:txBody>
          <a:bodyPr/>
          <a:lstStyle>
            <a:lvl1pPr>
              <a:defRPr>
                <a:solidFill>
                  <a:schemeClr val="bg2"/>
                </a:solidFill>
              </a:defRPr>
            </a:lvl1pPr>
          </a:lstStyle>
          <a:p>
            <a:r>
              <a:rPr lang="en-US" dirty="0"/>
              <a:t>Add title</a:t>
            </a:r>
            <a:endParaRPr lang="en-GB" dirty="0"/>
          </a:p>
        </p:txBody>
      </p:sp>
      <p:sp>
        <p:nvSpPr>
          <p:cNvPr id="3" name="Rectangle 2">
            <a:extLst>
              <a:ext uri="{FF2B5EF4-FFF2-40B4-BE49-F238E27FC236}">
                <a16:creationId xmlns="" xmlns:a16="http://schemas.microsoft.com/office/drawing/2014/main" id="{45510A7B-5D20-4F4E-B155-8B683A1BB9BB}"/>
              </a:ext>
            </a:extLst>
          </p:cNvPr>
          <p:cNvSpPr/>
          <p:nvPr userDrawn="1"/>
        </p:nvSpPr>
        <p:spPr>
          <a:xfrm>
            <a:off x="3204927" y="0"/>
            <a:ext cx="898707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a:extLst>
              <a:ext uri="{FF2B5EF4-FFF2-40B4-BE49-F238E27FC236}">
                <a16:creationId xmlns="" xmlns:a16="http://schemas.microsoft.com/office/drawing/2014/main" id="{7A7789C0-FED5-46C9-BC9B-976754DDC02F}"/>
              </a:ext>
            </a:extLst>
          </p:cNvPr>
          <p:cNvSpPr>
            <a:spLocks noGrp="1"/>
          </p:cNvSpPr>
          <p:nvPr>
            <p:ph idx="11" hasCustomPrompt="1"/>
          </p:nvPr>
        </p:nvSpPr>
        <p:spPr>
          <a:xfrm>
            <a:off x="358775" y="2662523"/>
            <a:ext cx="2509931" cy="3595402"/>
          </a:xfrm>
        </p:spPr>
        <p:txBody>
          <a:bodyPr vert="horz" lIns="0" tIns="0" rIns="0" bIns="0" rtlCol="0">
            <a:noAutofit/>
          </a:bodyPr>
          <a:lstStyle>
            <a:lvl1pPr marL="134938" indent="-134938">
              <a:tabLst/>
              <a:defRPr lang="en-US" sz="1400" dirty="0">
                <a:solidFill>
                  <a:schemeClr val="bg2"/>
                </a:solidFill>
              </a:defRPr>
            </a:lvl1pPr>
            <a:lvl2pPr>
              <a:defRPr lang="en-US" sz="1400" dirty="0">
                <a:solidFill>
                  <a:schemeClr val="bg2"/>
                </a:solidFill>
              </a:defRPr>
            </a:lvl2pPr>
            <a:lvl3pPr>
              <a:defRPr lang="en-US" sz="1400" dirty="0">
                <a:solidFill>
                  <a:schemeClr val="bg2"/>
                </a:solidFill>
              </a:defRPr>
            </a:lvl3pPr>
            <a:lvl4pPr>
              <a:defRPr lang="en-US" sz="1400" dirty="0">
                <a:solidFill>
                  <a:schemeClr val="bg2"/>
                </a:solidFill>
              </a:defRPr>
            </a:lvl4pPr>
            <a:lvl5pPr>
              <a:defRPr lang="en-GB" sz="1400" dirty="0">
                <a:solidFill>
                  <a:schemeClr val="bg2"/>
                </a:solidFill>
              </a:defRPr>
            </a:lvl5pPr>
          </a:lstStyle>
          <a:p>
            <a:pPr lvl="0"/>
            <a:r>
              <a:rPr lang="en-US" dirty="0"/>
              <a:t>First level</a:t>
            </a:r>
            <a:endParaRPr lang="en-GB" dirty="0"/>
          </a:p>
        </p:txBody>
      </p:sp>
      <p:sp>
        <p:nvSpPr>
          <p:cNvPr id="8" name="Content Placeholder 2">
            <a:extLst>
              <a:ext uri="{FF2B5EF4-FFF2-40B4-BE49-F238E27FC236}">
                <a16:creationId xmlns="" xmlns:a16="http://schemas.microsoft.com/office/drawing/2014/main" id="{8C7F819F-4EA0-4452-B8B1-A9D60AD2FDC5}"/>
              </a:ext>
            </a:extLst>
          </p:cNvPr>
          <p:cNvSpPr>
            <a:spLocks noGrp="1"/>
          </p:cNvSpPr>
          <p:nvPr>
            <p:ph idx="10" hasCustomPrompt="1"/>
          </p:nvPr>
        </p:nvSpPr>
        <p:spPr>
          <a:xfrm>
            <a:off x="3845733" y="1341438"/>
            <a:ext cx="7705461" cy="5003800"/>
          </a:xfrm>
        </p:spPr>
        <p:txBody>
          <a:bodyPr vert="horz" lIns="0" tIns="0" rIns="0" bIns="0" rtlCol="0">
            <a:noAutofit/>
          </a:bodyPr>
          <a:lstStyle>
            <a:lvl1pPr marL="0" indent="0">
              <a:buNone/>
              <a:defRPr lang="en-US" dirty="0"/>
            </a:lvl1pPr>
            <a:lvl2pPr>
              <a:defRPr lang="en-US" dirty="0"/>
            </a:lvl2pPr>
            <a:lvl3pPr>
              <a:defRPr lang="en-US" dirty="0"/>
            </a:lvl3pPr>
            <a:lvl4pPr>
              <a:defRPr lang="en-US" dirty="0"/>
            </a:lvl4pPr>
            <a:lvl5pPr>
              <a:defRPr lang="en-GB" dirty="0"/>
            </a:lvl5pPr>
          </a:lstStyle>
          <a:p>
            <a:pPr lvl="0"/>
            <a:r>
              <a:rPr lang="en-US" dirty="0"/>
              <a:t>Add content</a:t>
            </a:r>
            <a:endParaRPr lang="en-GB" dirty="0"/>
          </a:p>
        </p:txBody>
      </p:sp>
      <p:pic>
        <p:nvPicPr>
          <p:cNvPr id="7" name="Picture 6" descr="Image result for nhs logo">
            <a:extLst>
              <a:ext uri="{FF2B5EF4-FFF2-40B4-BE49-F238E27FC236}">
                <a16:creationId xmlns="" xmlns:a16="http://schemas.microsoft.com/office/drawing/2014/main" id="{CC50AD67-3C27-4095-AAEF-0C62DD32F41D}"/>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70014" y="363373"/>
            <a:ext cx="749517" cy="339872"/>
          </a:xfrm>
          <a:prstGeom prst="rect">
            <a:avLst/>
          </a:prstGeom>
          <a:noFill/>
          <a:ln>
            <a:noFill/>
          </a:ln>
        </p:spPr>
      </p:pic>
      <p:pic>
        <p:nvPicPr>
          <p:cNvPr id="10" name="Picture 9" descr="C:\Users\Simone.Rooks\AppData\Local\Microsoft\Windows\INetCache\Content.Outlook\DBG7SQRD\New SCC LOGO Pink (2) (2).png">
            <a:extLst>
              <a:ext uri="{FF2B5EF4-FFF2-40B4-BE49-F238E27FC236}">
                <a16:creationId xmlns="" xmlns:a16="http://schemas.microsoft.com/office/drawing/2014/main" id="{E8463C78-D915-434B-9806-E4B10B94DE72}"/>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44844" y="80962"/>
            <a:ext cx="725170" cy="863600"/>
          </a:xfrm>
          <a:prstGeom prst="rect">
            <a:avLst/>
          </a:prstGeom>
          <a:noFill/>
          <a:ln>
            <a:noFill/>
          </a:ln>
        </p:spPr>
      </p:pic>
    </p:spTree>
    <p:extLst>
      <p:ext uri="{BB962C8B-B14F-4D97-AF65-F5344CB8AC3E}">
        <p14:creationId xmlns:p14="http://schemas.microsoft.com/office/powerpoint/2010/main" val="837027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amp; subtitle">
    <p:spTree>
      <p:nvGrpSpPr>
        <p:cNvPr id="1" name=""/>
        <p:cNvGrpSpPr/>
        <p:nvPr/>
      </p:nvGrpSpPr>
      <p:grpSpPr>
        <a:xfrm>
          <a:off x="0" y="0"/>
          <a:ext cx="0" cy="0"/>
          <a:chOff x="0" y="0"/>
          <a:chExt cx="0" cy="0"/>
        </a:xfrm>
      </p:grpSpPr>
      <p:sp>
        <p:nvSpPr>
          <p:cNvPr id="4" name="Title Placeholder 1">
            <a:extLst>
              <a:ext uri="{FF2B5EF4-FFF2-40B4-BE49-F238E27FC236}">
                <a16:creationId xmlns="" xmlns:a16="http://schemas.microsoft.com/office/drawing/2014/main" id="{017EFA13-0C0A-4B88-BC80-8240DFA7E6EE}"/>
              </a:ext>
            </a:extLst>
          </p:cNvPr>
          <p:cNvSpPr>
            <a:spLocks noGrp="1"/>
          </p:cNvSpPr>
          <p:nvPr>
            <p:ph type="title" hasCustomPrompt="1"/>
          </p:nvPr>
        </p:nvSpPr>
        <p:spPr>
          <a:xfrm>
            <a:off x="358775" y="358775"/>
            <a:ext cx="10021172" cy="394259"/>
          </a:xfrm>
          <a:prstGeom prst="rect">
            <a:avLst/>
          </a:prstGeom>
        </p:spPr>
        <p:txBody>
          <a:bodyPr vert="horz" lIns="0" tIns="0" rIns="0" bIns="0" rtlCol="0" anchor="b">
            <a:noAutofit/>
          </a:bodyPr>
          <a:lstStyle/>
          <a:p>
            <a:r>
              <a:rPr lang="en-US" dirty="0"/>
              <a:t>Add title</a:t>
            </a:r>
            <a:endParaRPr lang="en-GB" dirty="0"/>
          </a:p>
        </p:txBody>
      </p:sp>
      <p:cxnSp>
        <p:nvCxnSpPr>
          <p:cNvPr id="6" name="Straight Connector 5">
            <a:extLst>
              <a:ext uri="{FF2B5EF4-FFF2-40B4-BE49-F238E27FC236}">
                <a16:creationId xmlns="" xmlns:a16="http://schemas.microsoft.com/office/drawing/2014/main" id="{C24D880B-F03D-44AB-AF99-A7624A536319}"/>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1532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324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hree Bar Tex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71475" y="1420968"/>
            <a:ext cx="3646054" cy="2623447"/>
          </a:xfrm>
          <a:solidFill>
            <a:schemeClr val="tx2">
              <a:lumMod val="20000"/>
              <a:lumOff val="80000"/>
            </a:schemeClr>
          </a:solidFill>
        </p:spPr>
        <p:txBody>
          <a:bodyPr vert="horz" lIns="0" tIns="0" rIns="0" bIns="0" rtlCol="0" anchor="ctr">
            <a:normAutofit/>
          </a:bodyPr>
          <a:lstStyle>
            <a:lvl1pPr>
              <a:defRPr lang="en-US" sz="1400" dirty="0"/>
            </a:lvl1pPr>
          </a:lstStyle>
          <a:p>
            <a:pPr marL="0" lvl="0" indent="0" algn="ctr">
              <a:buNone/>
            </a:pPr>
            <a:r>
              <a:rPr lang="en-US"/>
              <a:t>Click icon to add picture</a:t>
            </a:r>
            <a:endParaRPr lang="en-US" dirty="0"/>
          </a:p>
        </p:txBody>
      </p:sp>
      <p:sp>
        <p:nvSpPr>
          <p:cNvPr id="5" name="Picture Placeholder 3"/>
          <p:cNvSpPr>
            <a:spLocks noGrp="1"/>
          </p:cNvSpPr>
          <p:nvPr>
            <p:ph type="pic" sz="quarter" idx="11"/>
          </p:nvPr>
        </p:nvSpPr>
        <p:spPr>
          <a:xfrm>
            <a:off x="4272973" y="1420968"/>
            <a:ext cx="3646054" cy="2623447"/>
          </a:xfrm>
          <a:solidFill>
            <a:schemeClr val="tx2">
              <a:lumMod val="20000"/>
              <a:lumOff val="80000"/>
            </a:schemeClr>
          </a:solidFill>
        </p:spPr>
        <p:txBody>
          <a:bodyPr vert="horz" lIns="0" tIns="0" rIns="0" bIns="0" rtlCol="0" anchor="ctr">
            <a:normAutofit/>
          </a:bodyPr>
          <a:lstStyle>
            <a:lvl1pPr>
              <a:defRPr lang="en-US" sz="1400"/>
            </a:lvl1pPr>
          </a:lstStyle>
          <a:p>
            <a:pPr marL="0" lvl="0" indent="0" algn="ctr">
              <a:buNone/>
            </a:pPr>
            <a:r>
              <a:rPr lang="en-US"/>
              <a:t>Click icon to add picture</a:t>
            </a:r>
          </a:p>
        </p:txBody>
      </p:sp>
      <p:sp>
        <p:nvSpPr>
          <p:cNvPr id="6" name="Picture Placeholder 3"/>
          <p:cNvSpPr>
            <a:spLocks noGrp="1"/>
          </p:cNvSpPr>
          <p:nvPr>
            <p:ph type="pic" sz="quarter" idx="12"/>
          </p:nvPr>
        </p:nvSpPr>
        <p:spPr>
          <a:xfrm>
            <a:off x="8174471" y="1420968"/>
            <a:ext cx="3646054" cy="2623447"/>
          </a:xfrm>
          <a:solidFill>
            <a:schemeClr val="tx2">
              <a:lumMod val="20000"/>
              <a:lumOff val="80000"/>
            </a:schemeClr>
          </a:solidFill>
        </p:spPr>
        <p:txBody>
          <a:bodyPr vert="horz" lIns="0" tIns="0" rIns="0" bIns="0" rtlCol="0" anchor="ctr">
            <a:normAutofit/>
          </a:bodyPr>
          <a:lstStyle>
            <a:lvl1pPr>
              <a:defRPr lang="en-US" sz="1400"/>
            </a:lvl1pPr>
          </a:lstStyle>
          <a:p>
            <a:pPr marL="0" lvl="0" indent="0" algn="ctr">
              <a:buNone/>
            </a:pPr>
            <a:r>
              <a:rPr lang="en-US"/>
              <a:t>Click icon to add picture</a:t>
            </a:r>
          </a:p>
        </p:txBody>
      </p:sp>
      <p:sp>
        <p:nvSpPr>
          <p:cNvPr id="9" name="Text Placeholder 7"/>
          <p:cNvSpPr>
            <a:spLocks noGrp="1"/>
          </p:cNvSpPr>
          <p:nvPr>
            <p:ph type="body" sz="quarter" idx="21"/>
          </p:nvPr>
        </p:nvSpPr>
        <p:spPr>
          <a:xfrm>
            <a:off x="371475" y="2945654"/>
            <a:ext cx="3646054" cy="1098762"/>
          </a:xfrm>
          <a:solidFill>
            <a:schemeClr val="accent1">
              <a:alpha val="80000"/>
            </a:schemeClr>
          </a:solidFill>
          <a:ln>
            <a:noFill/>
          </a:ln>
        </p:spPr>
        <p:txBody>
          <a:bodyPr wrap="square"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a:t>Edit Master text styles</a:t>
            </a:r>
          </a:p>
          <a:p>
            <a:pPr lvl="1"/>
            <a:r>
              <a:rPr lang="en-US"/>
              <a:t>Second level</a:t>
            </a:r>
          </a:p>
        </p:txBody>
      </p:sp>
      <p:sp>
        <p:nvSpPr>
          <p:cNvPr id="10" name="Text Placeholder 7"/>
          <p:cNvSpPr>
            <a:spLocks noGrp="1"/>
          </p:cNvSpPr>
          <p:nvPr>
            <p:ph type="body" sz="quarter" idx="22"/>
          </p:nvPr>
        </p:nvSpPr>
        <p:spPr>
          <a:xfrm>
            <a:off x="4272973" y="2945654"/>
            <a:ext cx="3646054" cy="1098762"/>
          </a:xfrm>
          <a:solidFill>
            <a:schemeClr val="accent2">
              <a:alpha val="80000"/>
            </a:schemeClr>
          </a:solidFill>
          <a:ln>
            <a:noFill/>
          </a:ln>
        </p:spPr>
        <p:txBody>
          <a:bodyPr wrap="square"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a:t>Edit Master text styles</a:t>
            </a:r>
          </a:p>
          <a:p>
            <a:pPr lvl="1"/>
            <a:r>
              <a:rPr lang="en-US"/>
              <a:t>Second level</a:t>
            </a:r>
          </a:p>
        </p:txBody>
      </p:sp>
      <p:sp>
        <p:nvSpPr>
          <p:cNvPr id="14" name="Text Placeholder 7"/>
          <p:cNvSpPr>
            <a:spLocks noGrp="1"/>
          </p:cNvSpPr>
          <p:nvPr>
            <p:ph type="body" sz="quarter" idx="23"/>
          </p:nvPr>
        </p:nvSpPr>
        <p:spPr>
          <a:xfrm>
            <a:off x="8174471" y="2945654"/>
            <a:ext cx="3646054" cy="1098762"/>
          </a:xfrm>
          <a:solidFill>
            <a:schemeClr val="accent3">
              <a:alpha val="80000"/>
            </a:schemeClr>
          </a:solidFill>
          <a:ln>
            <a:noFill/>
          </a:ln>
        </p:spPr>
        <p:txBody>
          <a:bodyPr wrap="square"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a:t>Edit Master text styles</a:t>
            </a:r>
          </a:p>
          <a:p>
            <a:pPr lvl="1"/>
            <a:r>
              <a:rPr lang="en-US"/>
              <a:t>Second level</a:t>
            </a:r>
          </a:p>
        </p:txBody>
      </p:sp>
      <p:sp>
        <p:nvSpPr>
          <p:cNvPr id="13" name="Content Placeholder 13"/>
          <p:cNvSpPr>
            <a:spLocks noGrp="1"/>
          </p:cNvSpPr>
          <p:nvPr>
            <p:ph sz="quarter" idx="18"/>
          </p:nvPr>
        </p:nvSpPr>
        <p:spPr>
          <a:xfrm>
            <a:off x="371475" y="4229305"/>
            <a:ext cx="3646054" cy="2115933"/>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3"/>
          <p:cNvSpPr>
            <a:spLocks noGrp="1"/>
          </p:cNvSpPr>
          <p:nvPr>
            <p:ph sz="quarter" idx="19"/>
          </p:nvPr>
        </p:nvSpPr>
        <p:spPr>
          <a:xfrm>
            <a:off x="4272973" y="4229305"/>
            <a:ext cx="3646054" cy="2115933"/>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13"/>
          <p:cNvSpPr>
            <a:spLocks noGrp="1"/>
          </p:cNvSpPr>
          <p:nvPr>
            <p:ph sz="quarter" idx="20"/>
          </p:nvPr>
        </p:nvSpPr>
        <p:spPr>
          <a:xfrm>
            <a:off x="8174471" y="4229305"/>
            <a:ext cx="3646054" cy="2115933"/>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 xmlns:a16="http://schemas.microsoft.com/office/drawing/2014/main" id="{CFC1FA71-4A4E-4DAB-8287-0C0589A0679C}"/>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7" name="Straight Connector 16">
            <a:extLst>
              <a:ext uri="{FF2B5EF4-FFF2-40B4-BE49-F238E27FC236}">
                <a16:creationId xmlns="" xmlns:a16="http://schemas.microsoft.com/office/drawing/2014/main" id="{20AF131F-0417-4BCE-903E-63D80ED40DAE}"/>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09802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58775"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6989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3362206"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28" name="Content Placeholder 13"/>
          <p:cNvSpPr>
            <a:spLocks noGrp="1"/>
          </p:cNvSpPr>
          <p:nvPr>
            <p:ph sz="quarter" idx="20" hasCustomPrompt="1"/>
          </p:nvPr>
        </p:nvSpPr>
        <p:spPr>
          <a:xfrm>
            <a:off x="4424735" y="166989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390725"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0" name="Content Placeholder 13"/>
          <p:cNvSpPr>
            <a:spLocks noGrp="1"/>
          </p:cNvSpPr>
          <p:nvPr>
            <p:ph sz="quarter" idx="22" hasCustomPrompt="1"/>
          </p:nvPr>
        </p:nvSpPr>
        <p:spPr>
          <a:xfrm>
            <a:off x="7453254" y="166989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9378768"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2" name="Content Placeholder 13"/>
          <p:cNvSpPr>
            <a:spLocks noGrp="1"/>
          </p:cNvSpPr>
          <p:nvPr>
            <p:ph sz="quarter" idx="24" hasCustomPrompt="1"/>
          </p:nvPr>
        </p:nvSpPr>
        <p:spPr>
          <a:xfrm>
            <a:off x="10441297" y="166989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4" name="Content Placeholder 13"/>
          <p:cNvSpPr>
            <a:spLocks noGrp="1"/>
          </p:cNvSpPr>
          <p:nvPr>
            <p:ph sz="quarter" idx="26" hasCustomPrompt="1"/>
          </p:nvPr>
        </p:nvSpPr>
        <p:spPr>
          <a:xfrm>
            <a:off x="1421304" y="3291308"/>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3362206"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6" name="Content Placeholder 13"/>
          <p:cNvSpPr>
            <a:spLocks noGrp="1"/>
          </p:cNvSpPr>
          <p:nvPr>
            <p:ph sz="quarter" idx="28" hasCustomPrompt="1"/>
          </p:nvPr>
        </p:nvSpPr>
        <p:spPr>
          <a:xfrm>
            <a:off x="4424735" y="3291308"/>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6390725"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8" name="Content Placeholder 13"/>
          <p:cNvSpPr>
            <a:spLocks noGrp="1"/>
          </p:cNvSpPr>
          <p:nvPr>
            <p:ph sz="quarter" idx="30" hasCustomPrompt="1"/>
          </p:nvPr>
        </p:nvSpPr>
        <p:spPr>
          <a:xfrm>
            <a:off x="7453254" y="3291308"/>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9378768"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0" name="Content Placeholder 13"/>
          <p:cNvSpPr>
            <a:spLocks noGrp="1"/>
          </p:cNvSpPr>
          <p:nvPr>
            <p:ph sz="quarter" idx="32" hasCustomPrompt="1"/>
          </p:nvPr>
        </p:nvSpPr>
        <p:spPr>
          <a:xfrm>
            <a:off x="10441297" y="3291308"/>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358775"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2" name="Content Placeholder 13"/>
          <p:cNvSpPr>
            <a:spLocks noGrp="1"/>
          </p:cNvSpPr>
          <p:nvPr>
            <p:ph sz="quarter" idx="34" hasCustomPrompt="1"/>
          </p:nvPr>
        </p:nvSpPr>
        <p:spPr>
          <a:xfrm>
            <a:off x="1421304" y="501435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3362206"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4" name="Content Placeholder 13"/>
          <p:cNvSpPr>
            <a:spLocks noGrp="1"/>
          </p:cNvSpPr>
          <p:nvPr>
            <p:ph sz="quarter" idx="36" hasCustomPrompt="1"/>
          </p:nvPr>
        </p:nvSpPr>
        <p:spPr>
          <a:xfrm>
            <a:off x="4424735" y="501435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6390725"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6" name="Content Placeholder 13"/>
          <p:cNvSpPr>
            <a:spLocks noGrp="1"/>
          </p:cNvSpPr>
          <p:nvPr>
            <p:ph sz="quarter" idx="38" hasCustomPrompt="1"/>
          </p:nvPr>
        </p:nvSpPr>
        <p:spPr>
          <a:xfrm>
            <a:off x="7453254" y="501435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9378768"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8" name="Content Placeholder 13"/>
          <p:cNvSpPr>
            <a:spLocks noGrp="1"/>
          </p:cNvSpPr>
          <p:nvPr>
            <p:ph sz="quarter" idx="40" hasCustomPrompt="1"/>
          </p:nvPr>
        </p:nvSpPr>
        <p:spPr>
          <a:xfrm>
            <a:off x="10441297" y="501435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56" name="Rectangle 55">
            <a:extLst>
              <a:ext uri="{FF2B5EF4-FFF2-40B4-BE49-F238E27FC236}">
                <a16:creationId xmlns="" xmlns:a16="http://schemas.microsoft.com/office/drawing/2014/main" id="{5560A6F7-E6BD-465C-ABD8-B7FFE2B86BE1}"/>
              </a:ext>
            </a:extLst>
          </p:cNvPr>
          <p:cNvSpPr/>
          <p:nvPr userDrawn="1"/>
        </p:nvSpPr>
        <p:spPr>
          <a:xfrm>
            <a:off x="6388039" y="2584298"/>
            <a:ext cx="921062"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57" name="Rectangle 56">
            <a:extLst>
              <a:ext uri="{FF2B5EF4-FFF2-40B4-BE49-F238E27FC236}">
                <a16:creationId xmlns="" xmlns:a16="http://schemas.microsoft.com/office/drawing/2014/main" id="{16D0519F-D3ED-4BD8-AA8B-7A863DBF8E49}"/>
              </a:ext>
            </a:extLst>
          </p:cNvPr>
          <p:cNvSpPr/>
          <p:nvPr userDrawn="1"/>
        </p:nvSpPr>
        <p:spPr>
          <a:xfrm>
            <a:off x="6388039" y="4186826"/>
            <a:ext cx="921062"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58" name="Rectangle 57">
            <a:extLst>
              <a:ext uri="{FF2B5EF4-FFF2-40B4-BE49-F238E27FC236}">
                <a16:creationId xmlns="" xmlns:a16="http://schemas.microsoft.com/office/drawing/2014/main" id="{584A9354-DA27-4329-BD01-4E3E8CEC4899}"/>
              </a:ext>
            </a:extLst>
          </p:cNvPr>
          <p:cNvSpPr/>
          <p:nvPr userDrawn="1"/>
        </p:nvSpPr>
        <p:spPr>
          <a:xfrm>
            <a:off x="6388039" y="5913885"/>
            <a:ext cx="921062"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59" name="Rectangle 58">
            <a:extLst>
              <a:ext uri="{FF2B5EF4-FFF2-40B4-BE49-F238E27FC236}">
                <a16:creationId xmlns="" xmlns:a16="http://schemas.microsoft.com/office/drawing/2014/main" id="{16457289-715A-46DE-9ABE-43ACFA0CDFB2}"/>
              </a:ext>
            </a:extLst>
          </p:cNvPr>
          <p:cNvSpPr/>
          <p:nvPr userDrawn="1"/>
        </p:nvSpPr>
        <p:spPr>
          <a:xfrm>
            <a:off x="9378768" y="2584298"/>
            <a:ext cx="921062"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60" name="Rectangle 59">
            <a:extLst>
              <a:ext uri="{FF2B5EF4-FFF2-40B4-BE49-F238E27FC236}">
                <a16:creationId xmlns="" xmlns:a16="http://schemas.microsoft.com/office/drawing/2014/main" id="{E34C533B-B74D-4C66-8750-3ABDAB9E7768}"/>
              </a:ext>
            </a:extLst>
          </p:cNvPr>
          <p:cNvSpPr/>
          <p:nvPr userDrawn="1"/>
        </p:nvSpPr>
        <p:spPr>
          <a:xfrm>
            <a:off x="9378768" y="4186826"/>
            <a:ext cx="921062"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61" name="Rectangle 60">
            <a:extLst>
              <a:ext uri="{FF2B5EF4-FFF2-40B4-BE49-F238E27FC236}">
                <a16:creationId xmlns="" xmlns:a16="http://schemas.microsoft.com/office/drawing/2014/main" id="{85C71AB8-AA8A-4913-A6EF-797B9BC21886}"/>
              </a:ext>
            </a:extLst>
          </p:cNvPr>
          <p:cNvSpPr/>
          <p:nvPr userDrawn="1"/>
        </p:nvSpPr>
        <p:spPr>
          <a:xfrm>
            <a:off x="9378768" y="5913885"/>
            <a:ext cx="921062"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62" name="Rectangle 61">
            <a:extLst>
              <a:ext uri="{FF2B5EF4-FFF2-40B4-BE49-F238E27FC236}">
                <a16:creationId xmlns="" xmlns:a16="http://schemas.microsoft.com/office/drawing/2014/main" id="{F04E72DD-3EE7-434C-A4DA-A9A06352CD57}"/>
              </a:ext>
            </a:extLst>
          </p:cNvPr>
          <p:cNvSpPr/>
          <p:nvPr userDrawn="1"/>
        </p:nvSpPr>
        <p:spPr>
          <a:xfrm>
            <a:off x="3363495" y="2584298"/>
            <a:ext cx="921062"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63" name="Rectangle 62">
            <a:extLst>
              <a:ext uri="{FF2B5EF4-FFF2-40B4-BE49-F238E27FC236}">
                <a16:creationId xmlns="" xmlns:a16="http://schemas.microsoft.com/office/drawing/2014/main" id="{9E39A22C-5EF7-488E-8755-5ECDEEAF5A1D}"/>
              </a:ext>
            </a:extLst>
          </p:cNvPr>
          <p:cNvSpPr/>
          <p:nvPr userDrawn="1"/>
        </p:nvSpPr>
        <p:spPr>
          <a:xfrm>
            <a:off x="3363495" y="4186826"/>
            <a:ext cx="921062"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64" name="Rectangle 63">
            <a:extLst>
              <a:ext uri="{FF2B5EF4-FFF2-40B4-BE49-F238E27FC236}">
                <a16:creationId xmlns="" xmlns:a16="http://schemas.microsoft.com/office/drawing/2014/main" id="{9AEF8333-1CC2-467A-A8E8-FAFF68FCCB3B}"/>
              </a:ext>
            </a:extLst>
          </p:cNvPr>
          <p:cNvSpPr/>
          <p:nvPr userDrawn="1"/>
        </p:nvSpPr>
        <p:spPr>
          <a:xfrm>
            <a:off x="3363495" y="5913885"/>
            <a:ext cx="921062"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65" name="Rectangle 64">
            <a:extLst>
              <a:ext uri="{FF2B5EF4-FFF2-40B4-BE49-F238E27FC236}">
                <a16:creationId xmlns="" xmlns:a16="http://schemas.microsoft.com/office/drawing/2014/main" id="{05B84D64-E26F-4B6F-8CFF-B1A6EE503A91}"/>
              </a:ext>
            </a:extLst>
          </p:cNvPr>
          <p:cNvSpPr/>
          <p:nvPr userDrawn="1"/>
        </p:nvSpPr>
        <p:spPr>
          <a:xfrm>
            <a:off x="357353" y="2584298"/>
            <a:ext cx="92106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66" name="Rectangle 65">
            <a:extLst>
              <a:ext uri="{FF2B5EF4-FFF2-40B4-BE49-F238E27FC236}">
                <a16:creationId xmlns="" xmlns:a16="http://schemas.microsoft.com/office/drawing/2014/main" id="{894DC67A-3269-4259-B9D4-20E1B1D1D0AA}"/>
              </a:ext>
            </a:extLst>
          </p:cNvPr>
          <p:cNvSpPr/>
          <p:nvPr userDrawn="1"/>
        </p:nvSpPr>
        <p:spPr>
          <a:xfrm>
            <a:off x="357353" y="4186826"/>
            <a:ext cx="92106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67" name="Rectangle 66">
            <a:extLst>
              <a:ext uri="{FF2B5EF4-FFF2-40B4-BE49-F238E27FC236}">
                <a16:creationId xmlns="" xmlns:a16="http://schemas.microsoft.com/office/drawing/2014/main" id="{A1371383-7211-4B50-9B32-78327AE69364}"/>
              </a:ext>
            </a:extLst>
          </p:cNvPr>
          <p:cNvSpPr/>
          <p:nvPr userDrawn="1"/>
        </p:nvSpPr>
        <p:spPr>
          <a:xfrm>
            <a:off x="357353" y="5913885"/>
            <a:ext cx="92106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50" name="Title Placeholder 1">
            <a:extLst>
              <a:ext uri="{FF2B5EF4-FFF2-40B4-BE49-F238E27FC236}">
                <a16:creationId xmlns="" xmlns:a16="http://schemas.microsoft.com/office/drawing/2014/main" id="{3273D727-FC88-4C47-AB42-6796D4F54630}"/>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51" name="Straight Connector 50">
            <a:extLst>
              <a:ext uri="{FF2B5EF4-FFF2-40B4-BE49-F238E27FC236}">
                <a16:creationId xmlns="" xmlns:a16="http://schemas.microsoft.com/office/drawing/2014/main" id="{A83D71C6-D7F0-4776-B3DE-130B092962C1}"/>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24545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9 Team Subtitle">
    <p:spTree>
      <p:nvGrpSpPr>
        <p:cNvPr id="1" name=""/>
        <p:cNvGrpSpPr/>
        <p:nvPr/>
      </p:nvGrpSpPr>
      <p:grpSpPr>
        <a:xfrm>
          <a:off x="0" y="0"/>
          <a:ext cx="0" cy="0"/>
          <a:chOff x="0" y="0"/>
          <a:chExt cx="0" cy="0"/>
        </a:xfrm>
      </p:grpSpPr>
      <p:sp>
        <p:nvSpPr>
          <p:cNvPr id="24" name="Rectangle 23">
            <a:extLst>
              <a:ext uri="{FF2B5EF4-FFF2-40B4-BE49-F238E27FC236}">
                <a16:creationId xmlns="" xmlns:a16="http://schemas.microsoft.com/office/drawing/2014/main" id="{5F44C86B-3819-4FBD-97BF-05F4F1669122}"/>
              </a:ext>
            </a:extLst>
          </p:cNvPr>
          <p:cNvSpPr/>
          <p:nvPr userDrawn="1"/>
        </p:nvSpPr>
        <p:spPr>
          <a:xfrm>
            <a:off x="8283392" y="5814202"/>
            <a:ext cx="974705" cy="2230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0000"/>
              </a:solidFill>
            </a:endParaRPr>
          </a:p>
        </p:txBody>
      </p:sp>
      <p:sp>
        <p:nvSpPr>
          <p:cNvPr id="4" name="Picture Placeholder 3"/>
          <p:cNvSpPr>
            <a:spLocks noGrp="1"/>
          </p:cNvSpPr>
          <p:nvPr>
            <p:ph type="pic" sz="quarter" idx="10"/>
          </p:nvPr>
        </p:nvSpPr>
        <p:spPr>
          <a:xfrm>
            <a:off x="358774" y="1678522"/>
            <a:ext cx="974705" cy="974705"/>
          </a:xfr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78522"/>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19194" y="1678522"/>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5385503" y="1678522"/>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283393" y="1669895"/>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0" name="Content Placeholder 13"/>
          <p:cNvSpPr>
            <a:spLocks noGrp="1"/>
          </p:cNvSpPr>
          <p:nvPr>
            <p:ph sz="quarter" idx="22" hasCustomPrompt="1"/>
          </p:nvPr>
        </p:nvSpPr>
        <p:spPr>
          <a:xfrm>
            <a:off x="9353481" y="1678522"/>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4" y="3308290"/>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1421304" y="3308290"/>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19194" y="3308290"/>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5385503" y="3308290"/>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283393" y="3308289"/>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8" name="Content Placeholder 13"/>
          <p:cNvSpPr>
            <a:spLocks noGrp="1"/>
          </p:cNvSpPr>
          <p:nvPr>
            <p:ph sz="quarter" idx="30" hasCustomPrompt="1"/>
          </p:nvPr>
        </p:nvSpPr>
        <p:spPr>
          <a:xfrm>
            <a:off x="9353481" y="3308290"/>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358774" y="5006289"/>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42" name="Content Placeholder 13"/>
          <p:cNvSpPr>
            <a:spLocks noGrp="1"/>
          </p:cNvSpPr>
          <p:nvPr>
            <p:ph sz="quarter" idx="34" hasCustomPrompt="1"/>
          </p:nvPr>
        </p:nvSpPr>
        <p:spPr>
          <a:xfrm>
            <a:off x="1421304" y="5006289"/>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4319194" y="5006289"/>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44" name="Content Placeholder 13"/>
          <p:cNvSpPr>
            <a:spLocks noGrp="1"/>
          </p:cNvSpPr>
          <p:nvPr>
            <p:ph sz="quarter" idx="36" hasCustomPrompt="1"/>
          </p:nvPr>
        </p:nvSpPr>
        <p:spPr>
          <a:xfrm>
            <a:off x="5385503" y="5006289"/>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8283393" y="5006288"/>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46" name="Content Placeholder 13"/>
          <p:cNvSpPr>
            <a:spLocks noGrp="1"/>
          </p:cNvSpPr>
          <p:nvPr>
            <p:ph sz="quarter" idx="38" hasCustomPrompt="1"/>
          </p:nvPr>
        </p:nvSpPr>
        <p:spPr>
          <a:xfrm>
            <a:off x="9353481" y="5006289"/>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3" name="Title Placeholder 1">
            <a:extLst>
              <a:ext uri="{FF2B5EF4-FFF2-40B4-BE49-F238E27FC236}">
                <a16:creationId xmlns="" xmlns:a16="http://schemas.microsoft.com/office/drawing/2014/main" id="{4862E8A8-E103-452C-9CB9-0D48B46D738A}"/>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25" name="Straight Connector 24">
            <a:extLst>
              <a:ext uri="{FF2B5EF4-FFF2-40B4-BE49-F238E27FC236}">
                <a16:creationId xmlns="" xmlns:a16="http://schemas.microsoft.com/office/drawing/2014/main" id="{69C90EC7-3178-4915-8F05-504623FF74BC}"/>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89982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68653" y="1669718"/>
            <a:ext cx="1534154"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14" name="Content Placeholder 13"/>
          <p:cNvSpPr>
            <a:spLocks noGrp="1"/>
          </p:cNvSpPr>
          <p:nvPr>
            <p:ph sz="quarter" idx="18" hasCustomPrompt="1"/>
          </p:nvPr>
        </p:nvSpPr>
        <p:spPr>
          <a:xfrm>
            <a:off x="2088640" y="1669716"/>
            <a:ext cx="355867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6279803" y="1669718"/>
            <a:ext cx="1534154"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8003569" y="1669716"/>
            <a:ext cx="355867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68653" y="4003966"/>
            <a:ext cx="1534154"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2088640" y="4003964"/>
            <a:ext cx="355867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6279803" y="4003966"/>
            <a:ext cx="1534154"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8003569" y="4003964"/>
            <a:ext cx="355867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2" name="Title Placeholder 1">
            <a:extLst>
              <a:ext uri="{FF2B5EF4-FFF2-40B4-BE49-F238E27FC236}">
                <a16:creationId xmlns="" xmlns:a16="http://schemas.microsoft.com/office/drawing/2014/main" id="{C8D9E101-57B6-454A-8CAB-BF7A8D71E299}"/>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3" name="Straight Connector 12">
            <a:extLst>
              <a:ext uri="{FF2B5EF4-FFF2-40B4-BE49-F238E27FC236}">
                <a16:creationId xmlns="" xmlns:a16="http://schemas.microsoft.com/office/drawing/2014/main" id="{B3079712-632C-42BC-A2C4-6EBF9ABFEA78}"/>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020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42337" y="1674294"/>
            <a:ext cx="1635216" cy="1635216"/>
          </a:xfrm>
          <a:prstGeom prst="ellipse">
            <a:avLst/>
          </a:prstGeo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371477" y="3617499"/>
            <a:ext cx="3376937" cy="2727739"/>
          </a:xfrm>
        </p:spPr>
        <p:txBody>
          <a:bodyPr>
            <a:noAutofit/>
          </a:bodyPr>
          <a:lstStyle>
            <a:lvl1pPr marL="0" indent="0" algn="ctr">
              <a:lnSpc>
                <a:spcPct val="80000"/>
              </a:lnSpc>
              <a:buNone/>
              <a:defRPr sz="2000">
                <a:latin typeface="Century Gothic" panose="020B0502020202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5349163" y="1674294"/>
            <a:ext cx="1635216" cy="1635216"/>
          </a:xfrm>
          <a:prstGeom prst="ellipse">
            <a:avLst/>
          </a:prstGeom>
          <a:solidFill>
            <a:schemeClr val="tx2">
              <a:lumMod val="20000"/>
              <a:lumOff val="80000"/>
            </a:schemeClr>
          </a:solidFill>
          <a:ln w="3175">
            <a:noFill/>
          </a:ln>
          <a:effectLst>
            <a:outerShdw dist="25400" dir="5400000" algn="t" rotWithShape="0">
              <a:schemeClr val="accent3"/>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28" name="Content Placeholder 13"/>
          <p:cNvSpPr>
            <a:spLocks noGrp="1"/>
          </p:cNvSpPr>
          <p:nvPr>
            <p:ph sz="quarter" idx="20" hasCustomPrompt="1"/>
          </p:nvPr>
        </p:nvSpPr>
        <p:spPr>
          <a:xfrm>
            <a:off x="4407532" y="3617499"/>
            <a:ext cx="3376937" cy="2727739"/>
          </a:xfrm>
        </p:spPr>
        <p:txBody>
          <a:bodyPr>
            <a:noAutofit/>
          </a:bodyPr>
          <a:lstStyle>
            <a:lvl1pPr marL="0" indent="0" algn="ctr">
              <a:lnSpc>
                <a:spcPct val="80000"/>
              </a:lnSpc>
              <a:buNone/>
              <a:defRPr sz="2000">
                <a:latin typeface="Century Gothic" panose="020B0502020202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9314447" y="1674293"/>
            <a:ext cx="1635216" cy="1635216"/>
          </a:xfrm>
          <a:prstGeom prst="ellipse">
            <a:avLst/>
          </a:prstGeom>
          <a:solidFill>
            <a:schemeClr val="tx2">
              <a:lumMod val="20000"/>
              <a:lumOff val="80000"/>
            </a:schemeClr>
          </a:solidFill>
          <a:ln w="3175">
            <a:noFill/>
          </a:ln>
          <a:effectLst>
            <a:outerShdw dist="25400" dir="5400000" algn="t" rotWithShape="0">
              <a:schemeClr val="accent5"/>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0" name="Content Placeholder 13"/>
          <p:cNvSpPr>
            <a:spLocks noGrp="1"/>
          </p:cNvSpPr>
          <p:nvPr>
            <p:ph sz="quarter" idx="22" hasCustomPrompt="1"/>
          </p:nvPr>
        </p:nvSpPr>
        <p:spPr>
          <a:xfrm>
            <a:off x="8443586" y="3617499"/>
            <a:ext cx="3376937" cy="2727739"/>
          </a:xfrm>
        </p:spPr>
        <p:txBody>
          <a:bodyPr>
            <a:noAutofit/>
          </a:bodyPr>
          <a:lstStyle>
            <a:lvl1pPr marL="0" indent="0" algn="ctr">
              <a:lnSpc>
                <a:spcPct val="80000"/>
              </a:lnSpc>
              <a:buNone/>
              <a:defRPr sz="2000">
                <a:latin typeface="Century Gothic" panose="020B0502020202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800"/>
              </a:spcAft>
              <a:buFont typeface="Arial" panose="020B0604020202020204" pitchFamily="34" charset="0"/>
              <a:buNone/>
              <a:defRPr sz="1400" i="1"/>
            </a:lvl2pPr>
            <a:lvl3pPr marL="0" indent="0" algn="ctr">
              <a:buNone/>
              <a:defRPr sz="14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Title Placeholder 1">
            <a:extLst>
              <a:ext uri="{FF2B5EF4-FFF2-40B4-BE49-F238E27FC236}">
                <a16:creationId xmlns="" xmlns:a16="http://schemas.microsoft.com/office/drawing/2014/main" id="{B34CD6A1-2D29-4723-B329-B8E6D37F7D45}"/>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1" name="Straight Connector 10">
            <a:extLst>
              <a:ext uri="{FF2B5EF4-FFF2-40B4-BE49-F238E27FC236}">
                <a16:creationId xmlns="" xmlns:a16="http://schemas.microsoft.com/office/drawing/2014/main" id="{0F932838-1E40-41D6-A8F1-9307EE444B16}"/>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 xmlns:a16="http://schemas.microsoft.com/office/drawing/2014/main" id="{E1F8D2F3-2340-44F8-B0F9-D76DB5C2863E}"/>
              </a:ext>
            </a:extLst>
          </p:cNvPr>
          <p:cNvPicPr>
            <a:picLocks noChangeAspect="1"/>
          </p:cNvPicPr>
          <p:nvPr userDrawn="1"/>
        </p:nvPicPr>
        <p:blipFill>
          <a:blip r:embed="rId2"/>
          <a:stretch>
            <a:fillRect/>
          </a:stretch>
        </p:blipFill>
        <p:spPr>
          <a:xfrm>
            <a:off x="10841905" y="318584"/>
            <a:ext cx="998715" cy="743887"/>
          </a:xfrm>
          <a:prstGeom prst="rect">
            <a:avLst/>
          </a:prstGeom>
        </p:spPr>
      </p:pic>
    </p:spTree>
    <p:extLst>
      <p:ext uri="{BB962C8B-B14F-4D97-AF65-F5344CB8AC3E}">
        <p14:creationId xmlns:p14="http://schemas.microsoft.com/office/powerpoint/2010/main" val="12931185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p:txBody>
          <a:bodyPr/>
          <a:lstStyle>
            <a:lvl1pPr>
              <a:defRPr/>
            </a:lvl1pPr>
          </a:lstStyle>
          <a:p>
            <a:r>
              <a:rPr lang="en-US" dirty="0"/>
              <a:t>Add title</a:t>
            </a:r>
            <a:endParaRPr lang="en-GB" dirty="0"/>
          </a:p>
        </p:txBody>
      </p:sp>
      <p:sp>
        <p:nvSpPr>
          <p:cNvPr id="3" name="Content Placeholder 2">
            <a:extLst>
              <a:ext uri="{FF2B5EF4-FFF2-40B4-BE49-F238E27FC236}">
                <a16:creationId xmlns="" xmlns:a16="http://schemas.microsoft.com/office/drawing/2014/main" id="{FAD171CF-5226-4F32-BA18-D8B2EE9560D0}"/>
              </a:ext>
            </a:extLst>
          </p:cNvPr>
          <p:cNvSpPr>
            <a:spLocks noGrp="1"/>
          </p:cNvSpPr>
          <p:nvPr>
            <p:ph idx="1" hasCustomPrompt="1"/>
          </p:nvPr>
        </p:nvSpPr>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GB" dirty="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214851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Half blue RH page with content ">
    <p:bg>
      <p:bgPr>
        <a:solidFill>
          <a:schemeClr val="accent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45510A7B-5D20-4F4E-B155-8B683A1BB9BB}"/>
              </a:ext>
            </a:extLst>
          </p:cNvPr>
          <p:cNvSpPr/>
          <p:nvPr userDrawn="1"/>
        </p:nvSpPr>
        <p:spPr>
          <a:xfrm>
            <a:off x="0"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srgbClr val="000000"/>
              </a:solidFill>
            </a:endParaRPr>
          </a:p>
        </p:txBody>
      </p:sp>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a:xfrm>
            <a:off x="365092" y="358777"/>
            <a:ext cx="5329291" cy="766645"/>
          </a:xfrm>
        </p:spPr>
        <p:txBody>
          <a:bodyPr/>
          <a:lstStyle>
            <a:lvl1pPr>
              <a:defRPr>
                <a:solidFill>
                  <a:schemeClr val="bg1"/>
                </a:solidFill>
              </a:defRPr>
            </a:lvl1pPr>
          </a:lstStyle>
          <a:p>
            <a:r>
              <a:rPr lang="en-US" dirty="0"/>
              <a:t>Add title</a:t>
            </a:r>
            <a:endParaRPr lang="en-GB" dirty="0"/>
          </a:p>
        </p:txBody>
      </p:sp>
      <p:cxnSp>
        <p:nvCxnSpPr>
          <p:cNvPr id="4" name="Straight Connector 3">
            <a:extLst>
              <a:ext uri="{FF2B5EF4-FFF2-40B4-BE49-F238E27FC236}">
                <a16:creationId xmlns="" xmlns:a16="http://schemas.microsoft.com/office/drawing/2014/main" id="{E4398BD5-107E-4EE4-BAD8-D0114E9B1806}"/>
              </a:ext>
            </a:extLst>
          </p:cNvPr>
          <p:cNvCxnSpPr>
            <a:cxnSpLocks/>
          </p:cNvCxnSpPr>
          <p:nvPr userDrawn="1"/>
        </p:nvCxnSpPr>
        <p:spPr>
          <a:xfrm>
            <a:off x="365091" y="1241960"/>
            <a:ext cx="75815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 xmlns:a16="http://schemas.microsoft.com/office/drawing/2014/main" id="{F7468B8B-1110-4987-842D-AC69716A77A2}"/>
              </a:ext>
            </a:extLst>
          </p:cNvPr>
          <p:cNvSpPr>
            <a:spLocks noGrp="1"/>
          </p:cNvSpPr>
          <p:nvPr>
            <p:ph idx="1" hasCustomPrompt="1"/>
          </p:nvPr>
        </p:nvSpPr>
        <p:spPr>
          <a:xfrm>
            <a:off x="365091" y="1679579"/>
            <a:ext cx="5329291" cy="4665661"/>
          </a:xfrm>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GB" dirty="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2">
            <a:extLst>
              <a:ext uri="{FF2B5EF4-FFF2-40B4-BE49-F238E27FC236}">
                <a16:creationId xmlns="" xmlns:a16="http://schemas.microsoft.com/office/drawing/2014/main" id="{FD0BA7BE-ED14-424B-B1C6-C3C068995289}"/>
              </a:ext>
            </a:extLst>
          </p:cNvPr>
          <p:cNvSpPr>
            <a:spLocks noGrp="1"/>
          </p:cNvSpPr>
          <p:nvPr>
            <p:ph idx="10" hasCustomPrompt="1"/>
          </p:nvPr>
        </p:nvSpPr>
        <p:spPr>
          <a:xfrm>
            <a:off x="6554875" y="600078"/>
            <a:ext cx="5255603" cy="5657849"/>
          </a:xfrm>
        </p:spPr>
        <p:txBody>
          <a:bodyPr vert="horz" lIns="0" tIns="0" rIns="0" bIns="0" rtlCol="0">
            <a:noAutofit/>
          </a:bodyPr>
          <a:lstStyle>
            <a:lvl1pPr marL="0" indent="0">
              <a:buNone/>
              <a:defRPr lang="en-US" dirty="0">
                <a:solidFill>
                  <a:schemeClr val="bg2"/>
                </a:solidFill>
              </a:defRPr>
            </a:lvl1pPr>
            <a:lvl2pPr>
              <a:defRPr lang="en-US" dirty="0"/>
            </a:lvl2pPr>
            <a:lvl3pPr>
              <a:defRPr lang="en-US" dirty="0"/>
            </a:lvl3pPr>
            <a:lvl4pPr>
              <a:defRPr lang="en-US" dirty="0"/>
            </a:lvl4pPr>
            <a:lvl5pPr>
              <a:defRPr lang="en-GB" dirty="0"/>
            </a:lvl5pPr>
          </a:lstStyle>
          <a:p>
            <a:pPr lvl="0"/>
            <a:r>
              <a:rPr lang="en-US" dirty="0"/>
              <a:t>Add content</a:t>
            </a:r>
            <a:endParaRPr lang="en-GB" dirty="0"/>
          </a:p>
        </p:txBody>
      </p:sp>
    </p:spTree>
    <p:extLst>
      <p:ext uri="{BB962C8B-B14F-4D97-AF65-F5344CB8AC3E}">
        <p14:creationId xmlns:p14="http://schemas.microsoft.com/office/powerpoint/2010/main" val="3401128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only_no logo">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4F9B3162-5018-47DA-9883-343B15987BF4}"/>
              </a:ext>
            </a:extLst>
          </p:cNvPr>
          <p:cNvSpPr/>
          <p:nvPr userDrawn="1"/>
        </p:nvSpPr>
        <p:spPr bwMode="white">
          <a:xfrm>
            <a:off x="10379948" y="2"/>
            <a:ext cx="1738365" cy="13414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srgbClr val="000000"/>
              </a:solidFill>
            </a:endParaRPr>
          </a:p>
        </p:txBody>
      </p:sp>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p:txBody>
          <a:bodyPr/>
          <a:lstStyle>
            <a:lvl1pPr>
              <a:defRPr/>
            </a:lvl1pPr>
          </a:lstStyle>
          <a:p>
            <a:r>
              <a:rPr lang="en-US" dirty="0"/>
              <a:t>Add title</a:t>
            </a:r>
            <a:endParaRPr lang="en-GB" dirty="0"/>
          </a:p>
        </p:txBody>
      </p:sp>
    </p:spTree>
    <p:extLst>
      <p:ext uri="{BB962C8B-B14F-4D97-AF65-F5344CB8AC3E}">
        <p14:creationId xmlns:p14="http://schemas.microsoft.com/office/powerpoint/2010/main" val="232069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6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58775" y="1686295"/>
            <a:ext cx="914400" cy="914400"/>
          </a:xfr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250129" y="1686295"/>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5316437"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86294"/>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0" name="Content Placeholder 13"/>
          <p:cNvSpPr>
            <a:spLocks noGrp="1"/>
          </p:cNvSpPr>
          <p:nvPr>
            <p:ph sz="quarter" idx="22" hasCustomPrompt="1"/>
          </p:nvPr>
        </p:nvSpPr>
        <p:spPr>
          <a:xfrm>
            <a:off x="9215349"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1421304"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250129"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5316437"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4108008"/>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8" name="Content Placeholder 13"/>
          <p:cNvSpPr>
            <a:spLocks noGrp="1"/>
          </p:cNvSpPr>
          <p:nvPr>
            <p:ph sz="quarter" idx="30" hasCustomPrompt="1"/>
          </p:nvPr>
        </p:nvSpPr>
        <p:spPr>
          <a:xfrm>
            <a:off x="9215349"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0" name="Title Placeholder 1">
            <a:extLst>
              <a:ext uri="{FF2B5EF4-FFF2-40B4-BE49-F238E27FC236}">
                <a16:creationId xmlns="" xmlns:a16="http://schemas.microsoft.com/office/drawing/2014/main" id="{1A65C892-8C21-4B04-B2ED-8A28AF6BFDD8}"/>
              </a:ext>
            </a:extLst>
          </p:cNvPr>
          <p:cNvSpPr>
            <a:spLocks noGrp="1"/>
          </p:cNvSpPr>
          <p:nvPr>
            <p:ph type="title" hasCustomPrompt="1"/>
          </p:nvPr>
        </p:nvSpPr>
        <p:spPr>
          <a:xfrm>
            <a:off x="358775" y="358775"/>
            <a:ext cx="10021172" cy="394259"/>
          </a:xfrm>
          <a:prstGeom prst="rect">
            <a:avLst/>
          </a:prstGeom>
        </p:spPr>
        <p:txBody>
          <a:bodyPr vert="horz" lIns="0" tIns="0" rIns="0" bIns="0" rtlCol="0" anchor="b">
            <a:noAutofit/>
          </a:bodyPr>
          <a:lstStyle/>
          <a:p>
            <a:r>
              <a:rPr lang="en-US" dirty="0"/>
              <a:t>Add title</a:t>
            </a:r>
            <a:endParaRPr lang="en-GB" dirty="0"/>
          </a:p>
        </p:txBody>
      </p:sp>
      <p:cxnSp>
        <p:nvCxnSpPr>
          <p:cNvPr id="21" name="Straight Connector 20">
            <a:extLst>
              <a:ext uri="{FF2B5EF4-FFF2-40B4-BE49-F238E27FC236}">
                <a16:creationId xmlns="" xmlns:a16="http://schemas.microsoft.com/office/drawing/2014/main" id="{51F13CF2-1F72-4667-8E02-17833D68B30D}"/>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93480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Left blue panel with bullet box &amp;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4D19DF-C8E9-4429-923A-013EAD2C4366}"/>
              </a:ext>
            </a:extLst>
          </p:cNvPr>
          <p:cNvSpPr>
            <a:spLocks noGrp="1"/>
          </p:cNvSpPr>
          <p:nvPr>
            <p:ph type="title" hasCustomPrompt="1"/>
          </p:nvPr>
        </p:nvSpPr>
        <p:spPr>
          <a:xfrm>
            <a:off x="358776" y="358779"/>
            <a:ext cx="2509931" cy="1851862"/>
          </a:xfrm>
        </p:spPr>
        <p:txBody>
          <a:bodyPr/>
          <a:lstStyle>
            <a:lvl1pPr>
              <a:defRPr>
                <a:solidFill>
                  <a:schemeClr val="bg2"/>
                </a:solidFill>
              </a:defRPr>
            </a:lvl1pPr>
          </a:lstStyle>
          <a:p>
            <a:r>
              <a:rPr lang="en-US" dirty="0"/>
              <a:t>Add title</a:t>
            </a:r>
            <a:endParaRPr lang="en-GB" dirty="0"/>
          </a:p>
        </p:txBody>
      </p:sp>
      <p:sp>
        <p:nvSpPr>
          <p:cNvPr id="3" name="Rectangle 2">
            <a:extLst>
              <a:ext uri="{FF2B5EF4-FFF2-40B4-BE49-F238E27FC236}">
                <a16:creationId xmlns="" xmlns:a16="http://schemas.microsoft.com/office/drawing/2014/main" id="{45510A7B-5D20-4F4E-B155-8B683A1BB9BB}"/>
              </a:ext>
            </a:extLst>
          </p:cNvPr>
          <p:cNvSpPr/>
          <p:nvPr userDrawn="1"/>
        </p:nvSpPr>
        <p:spPr>
          <a:xfrm>
            <a:off x="3204929" y="0"/>
            <a:ext cx="8987073"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sz="1350">
              <a:solidFill>
                <a:srgbClr val="000000"/>
              </a:solidFill>
            </a:endParaRPr>
          </a:p>
        </p:txBody>
      </p:sp>
      <p:cxnSp>
        <p:nvCxnSpPr>
          <p:cNvPr id="4" name="Straight Connector 3">
            <a:extLst>
              <a:ext uri="{FF2B5EF4-FFF2-40B4-BE49-F238E27FC236}">
                <a16:creationId xmlns="" xmlns:a16="http://schemas.microsoft.com/office/drawing/2014/main" id="{E4398BD5-107E-4EE4-BAD8-D0114E9B1806}"/>
              </a:ext>
            </a:extLst>
          </p:cNvPr>
          <p:cNvCxnSpPr>
            <a:cxnSpLocks/>
          </p:cNvCxnSpPr>
          <p:nvPr userDrawn="1"/>
        </p:nvCxnSpPr>
        <p:spPr>
          <a:xfrm>
            <a:off x="358775" y="2327180"/>
            <a:ext cx="758152"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 xmlns:a16="http://schemas.microsoft.com/office/drawing/2014/main" id="{7A7789C0-FED5-46C9-BC9B-976754DDC02F}"/>
              </a:ext>
            </a:extLst>
          </p:cNvPr>
          <p:cNvSpPr>
            <a:spLocks noGrp="1"/>
          </p:cNvSpPr>
          <p:nvPr>
            <p:ph idx="11" hasCustomPrompt="1"/>
          </p:nvPr>
        </p:nvSpPr>
        <p:spPr>
          <a:xfrm>
            <a:off x="358776" y="2662523"/>
            <a:ext cx="2509931" cy="3595402"/>
          </a:xfrm>
        </p:spPr>
        <p:txBody>
          <a:bodyPr vert="horz" lIns="0" tIns="0" rIns="0" bIns="0" rtlCol="0">
            <a:noAutofit/>
          </a:bodyPr>
          <a:lstStyle>
            <a:lvl1pPr marL="101204" indent="-101204">
              <a:tabLst/>
              <a:defRPr lang="en-US" sz="1050" dirty="0">
                <a:solidFill>
                  <a:schemeClr val="bg2"/>
                </a:solidFill>
              </a:defRPr>
            </a:lvl1pPr>
            <a:lvl2pPr>
              <a:defRPr lang="en-US" sz="1050" dirty="0">
                <a:solidFill>
                  <a:schemeClr val="bg2"/>
                </a:solidFill>
              </a:defRPr>
            </a:lvl2pPr>
            <a:lvl3pPr>
              <a:defRPr lang="en-US" sz="1050" dirty="0">
                <a:solidFill>
                  <a:schemeClr val="bg2"/>
                </a:solidFill>
              </a:defRPr>
            </a:lvl3pPr>
            <a:lvl4pPr>
              <a:defRPr lang="en-US" sz="1050" dirty="0">
                <a:solidFill>
                  <a:schemeClr val="bg2"/>
                </a:solidFill>
              </a:defRPr>
            </a:lvl4pPr>
            <a:lvl5pPr>
              <a:defRPr lang="en-GB" sz="1050" dirty="0">
                <a:solidFill>
                  <a:schemeClr val="bg2"/>
                </a:solidFill>
              </a:defRPr>
            </a:lvl5pPr>
          </a:lstStyle>
          <a:p>
            <a:pPr lvl="0"/>
            <a:r>
              <a:rPr lang="en-US" dirty="0"/>
              <a:t>First level</a:t>
            </a:r>
            <a:endParaRPr lang="en-GB" dirty="0"/>
          </a:p>
        </p:txBody>
      </p:sp>
      <p:sp>
        <p:nvSpPr>
          <p:cNvPr id="8" name="Content Placeholder 2">
            <a:extLst>
              <a:ext uri="{FF2B5EF4-FFF2-40B4-BE49-F238E27FC236}">
                <a16:creationId xmlns="" xmlns:a16="http://schemas.microsoft.com/office/drawing/2014/main" id="{8C7F819F-4EA0-4452-B8B1-A9D60AD2FDC5}"/>
              </a:ext>
            </a:extLst>
          </p:cNvPr>
          <p:cNvSpPr>
            <a:spLocks noGrp="1"/>
          </p:cNvSpPr>
          <p:nvPr>
            <p:ph idx="10" hasCustomPrompt="1"/>
          </p:nvPr>
        </p:nvSpPr>
        <p:spPr>
          <a:xfrm>
            <a:off x="3845734" y="1341438"/>
            <a:ext cx="7705461" cy="5003800"/>
          </a:xfrm>
        </p:spPr>
        <p:txBody>
          <a:bodyPr vert="horz" lIns="0" tIns="0" rIns="0" bIns="0" rtlCol="0">
            <a:noAutofit/>
          </a:bodyPr>
          <a:lstStyle>
            <a:lvl1pPr marL="0" indent="0">
              <a:buNone/>
              <a:defRPr lang="en-US" dirty="0"/>
            </a:lvl1pPr>
            <a:lvl2pPr>
              <a:defRPr lang="en-US" dirty="0"/>
            </a:lvl2pPr>
            <a:lvl3pPr>
              <a:defRPr lang="en-US" dirty="0"/>
            </a:lvl3pPr>
            <a:lvl4pPr>
              <a:defRPr lang="en-US" dirty="0"/>
            </a:lvl4pPr>
            <a:lvl5pPr>
              <a:defRPr lang="en-GB" dirty="0"/>
            </a:lvl5pPr>
          </a:lstStyle>
          <a:p>
            <a:pPr lvl="0"/>
            <a:r>
              <a:rPr lang="en-US" dirty="0"/>
              <a:t>Add content</a:t>
            </a:r>
            <a:endParaRPr lang="en-GB" dirty="0"/>
          </a:p>
        </p:txBody>
      </p:sp>
      <p:pic>
        <p:nvPicPr>
          <p:cNvPr id="7" name="Picture 6" descr="Image result for nhs logo">
            <a:extLst>
              <a:ext uri="{FF2B5EF4-FFF2-40B4-BE49-F238E27FC236}">
                <a16:creationId xmlns="" xmlns:a16="http://schemas.microsoft.com/office/drawing/2014/main" id="{CC50AD67-3C27-4095-AAEF-0C62DD32F41D}"/>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70015" y="363373"/>
            <a:ext cx="749517" cy="339872"/>
          </a:xfrm>
          <a:prstGeom prst="rect">
            <a:avLst/>
          </a:prstGeom>
          <a:noFill/>
          <a:ln>
            <a:noFill/>
          </a:ln>
        </p:spPr>
      </p:pic>
      <p:pic>
        <p:nvPicPr>
          <p:cNvPr id="9" name="Picture 8">
            <a:extLst>
              <a:ext uri="{FF2B5EF4-FFF2-40B4-BE49-F238E27FC236}">
                <a16:creationId xmlns="" xmlns:a16="http://schemas.microsoft.com/office/drawing/2014/main" id="{57945C42-2D73-43CB-B685-EAC805A55AD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30290" y="204040"/>
            <a:ext cx="577517" cy="721896"/>
          </a:xfrm>
          <a:prstGeom prst="rect">
            <a:avLst/>
          </a:prstGeom>
        </p:spPr>
      </p:pic>
    </p:spTree>
    <p:extLst>
      <p:ext uri="{BB962C8B-B14F-4D97-AF65-F5344CB8AC3E}">
        <p14:creationId xmlns:p14="http://schemas.microsoft.com/office/powerpoint/2010/main" val="29666442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no title">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025E7C1B-9C2C-474E-B4B7-15F0FAA6F625}"/>
              </a:ext>
            </a:extLst>
          </p:cNvPr>
          <p:cNvSpPr/>
          <p:nvPr userDrawn="1"/>
        </p:nvSpPr>
        <p:spPr bwMode="gray">
          <a:xfrm>
            <a:off x="120074" y="637311"/>
            <a:ext cx="1662545" cy="489527"/>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914400">
              <a:spcBef>
                <a:spcPts val="225"/>
              </a:spcBef>
              <a:buFont typeface="Courier New" pitchFamily="49" charset="0"/>
              <a:buNone/>
            </a:pPr>
            <a:endParaRPr lang="en-GB" sz="1200" dirty="0">
              <a:solidFill>
                <a:srgbClr val="0077B7"/>
              </a:solidFill>
              <a:latin typeface="Arial" pitchFamily="34" charset="0"/>
              <a:cs typeface="Arial" pitchFamily="34" charset="0"/>
            </a:endParaRPr>
          </a:p>
        </p:txBody>
      </p:sp>
    </p:spTree>
    <p:extLst>
      <p:ext uri="{BB962C8B-B14F-4D97-AF65-F5344CB8AC3E}">
        <p14:creationId xmlns:p14="http://schemas.microsoft.com/office/powerpoint/2010/main" val="32229958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6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58775" y="1686295"/>
            <a:ext cx="914400" cy="914400"/>
          </a:xfr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86295"/>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250129" y="1686295"/>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5316437" y="1686295"/>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3" y="1686294"/>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0" name="Content Placeholder 13"/>
          <p:cNvSpPr>
            <a:spLocks noGrp="1"/>
          </p:cNvSpPr>
          <p:nvPr>
            <p:ph sz="quarter" idx="22" hasCustomPrompt="1"/>
          </p:nvPr>
        </p:nvSpPr>
        <p:spPr>
          <a:xfrm>
            <a:off x="9215349" y="1686295"/>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1421304" y="4108009"/>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250129"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5316437" y="4108009"/>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3" y="4108008"/>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8" name="Content Placeholder 13"/>
          <p:cNvSpPr>
            <a:spLocks noGrp="1"/>
          </p:cNvSpPr>
          <p:nvPr>
            <p:ph sz="quarter" idx="30" hasCustomPrompt="1"/>
          </p:nvPr>
        </p:nvSpPr>
        <p:spPr>
          <a:xfrm>
            <a:off x="9215349" y="4108009"/>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0" name="Title Placeholder 1">
            <a:extLst>
              <a:ext uri="{FF2B5EF4-FFF2-40B4-BE49-F238E27FC236}">
                <a16:creationId xmlns="" xmlns:a16="http://schemas.microsoft.com/office/drawing/2014/main" id="{1A65C892-8C21-4B04-B2ED-8A28AF6BFDD8}"/>
              </a:ext>
            </a:extLst>
          </p:cNvPr>
          <p:cNvSpPr>
            <a:spLocks noGrp="1"/>
          </p:cNvSpPr>
          <p:nvPr>
            <p:ph type="title" hasCustomPrompt="1"/>
          </p:nvPr>
        </p:nvSpPr>
        <p:spPr>
          <a:xfrm>
            <a:off x="358775" y="358777"/>
            <a:ext cx="10021172" cy="394259"/>
          </a:xfrm>
          <a:prstGeom prst="rect">
            <a:avLst/>
          </a:prstGeom>
        </p:spPr>
        <p:txBody>
          <a:bodyPr vert="horz" lIns="0" tIns="0" rIns="0" bIns="0" rtlCol="0" anchor="b">
            <a:noAutofit/>
          </a:bodyPr>
          <a:lstStyle/>
          <a:p>
            <a:r>
              <a:rPr lang="en-US" dirty="0"/>
              <a:t>Add title</a:t>
            </a:r>
            <a:endParaRPr lang="en-GB" dirty="0"/>
          </a:p>
        </p:txBody>
      </p:sp>
      <p:cxnSp>
        <p:nvCxnSpPr>
          <p:cNvPr id="21" name="Straight Connector 20">
            <a:extLst>
              <a:ext uri="{FF2B5EF4-FFF2-40B4-BE49-F238E27FC236}">
                <a16:creationId xmlns="" xmlns:a16="http://schemas.microsoft.com/office/drawing/2014/main" id="{51F13CF2-1F72-4667-8E02-17833D68B30D}"/>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7697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6 Team Subtitle">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2FECD9A-5740-430B-95C4-E032D89E58ED}"/>
              </a:ext>
            </a:extLst>
          </p:cNvPr>
          <p:cNvSpPr/>
          <p:nvPr userDrawn="1"/>
        </p:nvSpPr>
        <p:spPr bwMode="gray">
          <a:xfrm>
            <a:off x="89649" y="663390"/>
            <a:ext cx="1331657" cy="313765"/>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914400">
              <a:spcBef>
                <a:spcPts val="225"/>
              </a:spcBef>
              <a:buFont typeface="Courier New" pitchFamily="49" charset="0"/>
              <a:buNone/>
            </a:pPr>
            <a:endParaRPr lang="en-GB" sz="1050" dirty="0">
              <a:solidFill>
                <a:srgbClr val="000000"/>
              </a:solidFill>
              <a:cs typeface="Arial" pitchFamily="34" charset="0"/>
            </a:endParaRPr>
          </a:p>
        </p:txBody>
      </p:sp>
      <p:sp>
        <p:nvSpPr>
          <p:cNvPr id="4" name="Picture Placeholder 3"/>
          <p:cNvSpPr>
            <a:spLocks noGrp="1"/>
          </p:cNvSpPr>
          <p:nvPr>
            <p:ph type="pic" sz="quarter" idx="10"/>
          </p:nvPr>
        </p:nvSpPr>
        <p:spPr>
          <a:xfrm>
            <a:off x="358775" y="1686295"/>
            <a:ext cx="914400" cy="914400"/>
          </a:xfr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86295"/>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250129" y="1686295"/>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5316437" y="1686295"/>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3" y="1686294"/>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0" name="Content Placeholder 13"/>
          <p:cNvSpPr>
            <a:spLocks noGrp="1"/>
          </p:cNvSpPr>
          <p:nvPr>
            <p:ph sz="quarter" idx="22" hasCustomPrompt="1"/>
          </p:nvPr>
        </p:nvSpPr>
        <p:spPr>
          <a:xfrm>
            <a:off x="9215349" y="1686295"/>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1421304" y="4108009"/>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250129"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5316437" y="4108009"/>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3" y="4108008"/>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8" name="Content Placeholder 13"/>
          <p:cNvSpPr>
            <a:spLocks noGrp="1"/>
          </p:cNvSpPr>
          <p:nvPr>
            <p:ph sz="quarter" idx="30" hasCustomPrompt="1"/>
          </p:nvPr>
        </p:nvSpPr>
        <p:spPr>
          <a:xfrm>
            <a:off x="9215349" y="4108009"/>
            <a:ext cx="2314408"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7" name="Title Placeholder 1">
            <a:extLst>
              <a:ext uri="{FF2B5EF4-FFF2-40B4-BE49-F238E27FC236}">
                <a16:creationId xmlns="" xmlns:a16="http://schemas.microsoft.com/office/drawing/2014/main" id="{FD5D5CF1-4497-4DEE-9FD1-2E5CDB5DAFCF}"/>
              </a:ext>
            </a:extLst>
          </p:cNvPr>
          <p:cNvSpPr>
            <a:spLocks noGrp="1"/>
          </p:cNvSpPr>
          <p:nvPr>
            <p:ph type="title"/>
          </p:nvPr>
        </p:nvSpPr>
        <p:spPr>
          <a:xfrm>
            <a:off x="358775" y="358778"/>
            <a:ext cx="10021172" cy="790293"/>
          </a:xfrm>
          <a:prstGeom prst="rect">
            <a:avLst/>
          </a:prstGeom>
        </p:spPr>
        <p:txBody>
          <a:bodyPr vert="horz" lIns="0" tIns="0" rIns="0" bIns="0" rtlCol="0" anchor="b">
            <a:noAutofit/>
          </a:bodyPr>
          <a:lstStyle/>
          <a:p>
            <a:r>
              <a:rPr lang="en-US"/>
              <a:t>Click to edit Master title style</a:t>
            </a:r>
            <a:endParaRPr lang="en-GB" dirty="0"/>
          </a:p>
        </p:txBody>
      </p:sp>
      <p:cxnSp>
        <p:nvCxnSpPr>
          <p:cNvPr id="18" name="Straight Connector 17">
            <a:extLst>
              <a:ext uri="{FF2B5EF4-FFF2-40B4-BE49-F238E27FC236}">
                <a16:creationId xmlns="" xmlns:a16="http://schemas.microsoft.com/office/drawing/2014/main" id="{F0802B0A-BAE5-44A0-89ED-CDCA22D4DC7E}"/>
              </a:ext>
            </a:extLst>
          </p:cNvPr>
          <p:cNvCxnSpPr>
            <a:cxnSpLocks/>
          </p:cNvCxnSpPr>
          <p:nvPr userDrawn="1"/>
        </p:nvCxnSpPr>
        <p:spPr>
          <a:xfrm>
            <a:off x="358775" y="1265609"/>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1921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3_Title Only">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51967" y="1412875"/>
            <a:ext cx="2352260" cy="3535680"/>
          </a:xfrm>
          <a:solidFill>
            <a:schemeClr val="tx2">
              <a:lumMod val="20000"/>
              <a:lumOff val="80000"/>
            </a:schemeClr>
          </a:solidFill>
          <a:ln>
            <a:noFill/>
          </a:ln>
        </p:spPr>
        <p:txBody>
          <a:bodyPr anchor="ctr">
            <a:normAutofit/>
          </a:bodyPr>
          <a:lstStyle>
            <a:lvl1pPr marL="0" indent="0" algn="ctr">
              <a:buNone/>
              <a:defRPr sz="1050"/>
            </a:lvl1pPr>
          </a:lstStyle>
          <a:p>
            <a:r>
              <a:rPr lang="en-US"/>
              <a:t>Click icon to add picture</a:t>
            </a:r>
          </a:p>
        </p:txBody>
      </p:sp>
      <p:sp>
        <p:nvSpPr>
          <p:cNvPr id="5" name="Picture Placeholder 3"/>
          <p:cNvSpPr>
            <a:spLocks noGrp="1"/>
          </p:cNvSpPr>
          <p:nvPr>
            <p:ph type="pic" sz="quarter" idx="11"/>
          </p:nvPr>
        </p:nvSpPr>
        <p:spPr>
          <a:xfrm>
            <a:off x="6257971" y="1432617"/>
            <a:ext cx="2352260" cy="3535680"/>
          </a:xfrm>
          <a:solidFill>
            <a:schemeClr val="tx2">
              <a:lumMod val="20000"/>
              <a:lumOff val="80000"/>
            </a:schemeClr>
          </a:solidFill>
          <a:ln>
            <a:noFill/>
          </a:ln>
        </p:spPr>
        <p:txBody>
          <a:bodyPr anchor="ctr">
            <a:normAutofit/>
          </a:bodyPr>
          <a:lstStyle>
            <a:lvl1pPr marL="0" indent="0" algn="ctr">
              <a:buNone/>
              <a:defRPr sz="1050"/>
            </a:lvl1pPr>
          </a:lstStyle>
          <a:p>
            <a:r>
              <a:rPr lang="en-US"/>
              <a:t>Click icon to add picture</a:t>
            </a:r>
          </a:p>
        </p:txBody>
      </p:sp>
      <p:sp>
        <p:nvSpPr>
          <p:cNvPr id="8" name="Text Placeholder 9"/>
          <p:cNvSpPr>
            <a:spLocks noGrp="1"/>
          </p:cNvSpPr>
          <p:nvPr>
            <p:ph type="body" sz="quarter" idx="14"/>
          </p:nvPr>
        </p:nvSpPr>
        <p:spPr>
          <a:xfrm>
            <a:off x="2905273" y="1412875"/>
            <a:ext cx="3008211" cy="3535680"/>
          </a:xfrm>
        </p:spPr>
        <p:txBody>
          <a:bodyPr>
            <a:noAutofit/>
          </a:bodyPr>
          <a:lstStyle>
            <a:lvl1pPr marL="0" indent="0">
              <a:buNone/>
              <a:defRPr sz="1050" b="1">
                <a:solidFill>
                  <a:schemeClr val="accent1"/>
                </a:solidFill>
                <a:latin typeface="Century Gothic" panose="020B0502020202020204" pitchFamily="34" charset="0"/>
                <a:ea typeface="Open Sans" panose="020B0606030504020204" pitchFamily="34" charset="0"/>
                <a:cs typeface="Open Sans" panose="020B0606030504020204" pitchFamily="34" charset="0"/>
              </a:defRPr>
            </a:lvl1pPr>
            <a:lvl2pPr marL="0" indent="0">
              <a:buFontTx/>
              <a:buNone/>
              <a:defRPr sz="1050"/>
            </a:lvl2pPr>
            <a:lvl3pPr marL="113110" indent="-113110">
              <a:defRPr sz="1050"/>
            </a:lvl3pPr>
            <a:lvl4pPr marL="301229" indent="-155972">
              <a:defRPr sz="1050"/>
            </a:lvl4pPr>
            <a:lvl5pPr marL="571486" indent="-171446">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5"/>
          </p:nvPr>
        </p:nvSpPr>
        <p:spPr>
          <a:xfrm>
            <a:off x="8797789" y="1432617"/>
            <a:ext cx="3022736" cy="3535680"/>
          </a:xfrm>
        </p:spPr>
        <p:txBody>
          <a:bodyPr>
            <a:noAutofit/>
          </a:bodyPr>
          <a:lstStyle>
            <a:lvl1pPr marL="0" indent="0">
              <a:buNone/>
              <a:defRPr sz="1050" b="1">
                <a:solidFill>
                  <a:schemeClr val="accent1"/>
                </a:solidFill>
                <a:latin typeface="Century Gothic" panose="020B0502020202020204" pitchFamily="34" charset="0"/>
                <a:ea typeface="Open Sans" panose="020B0606030504020204" pitchFamily="34" charset="0"/>
                <a:cs typeface="Open Sans" panose="020B0606030504020204" pitchFamily="34" charset="0"/>
              </a:defRPr>
            </a:lvl1pPr>
            <a:lvl2pPr marL="0" indent="0">
              <a:buFontTx/>
              <a:buNone/>
              <a:defRPr sz="1050"/>
            </a:lvl2pPr>
            <a:lvl3pPr marL="113110" indent="-113110">
              <a:defRPr sz="1050"/>
            </a:lvl3pPr>
            <a:lvl4pPr marL="301229" indent="-155972">
              <a:defRPr sz="1050"/>
            </a:lvl4pPr>
            <a:lvl5pPr marL="571486" indent="-171446">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9"/>
          <p:cNvSpPr>
            <a:spLocks noGrp="1"/>
          </p:cNvSpPr>
          <p:nvPr>
            <p:ph type="body" sz="quarter" idx="16"/>
          </p:nvPr>
        </p:nvSpPr>
        <p:spPr>
          <a:xfrm>
            <a:off x="351966" y="5124683"/>
            <a:ext cx="5561519" cy="958851"/>
          </a:xfrm>
        </p:spPr>
        <p:txBody>
          <a:bodyPr>
            <a:noAutofit/>
          </a:bodyPr>
          <a:lstStyle>
            <a:lvl1pPr marL="0" indent="0">
              <a:buNone/>
              <a:defRPr sz="1050"/>
            </a:lvl1pPr>
            <a:lvl2pPr marL="114297" indent="-114297">
              <a:buFont typeface="Arial" panose="020B0604020202020204" pitchFamily="34" charset="0"/>
              <a:buChar char="•"/>
              <a:defRPr sz="1050"/>
            </a:lvl2pPr>
            <a:lvl3pPr marL="228594" indent="-114297">
              <a:defRPr sz="1050"/>
            </a:lvl3pPr>
            <a:lvl4pPr marL="400040" indent="-171446">
              <a:defRPr sz="1050"/>
            </a:lvl4pPr>
            <a:lvl5pPr marL="571486" indent="-171446">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9"/>
          <p:cNvSpPr>
            <a:spLocks noGrp="1"/>
          </p:cNvSpPr>
          <p:nvPr>
            <p:ph type="body" sz="quarter" idx="17"/>
          </p:nvPr>
        </p:nvSpPr>
        <p:spPr>
          <a:xfrm>
            <a:off x="6257972" y="5144425"/>
            <a:ext cx="5546613" cy="958851"/>
          </a:xfrm>
        </p:spPr>
        <p:txBody>
          <a:bodyPr>
            <a:noAutofit/>
          </a:bodyPr>
          <a:lstStyle>
            <a:lvl1pPr marL="0" indent="0">
              <a:buNone/>
              <a:defRPr sz="1050"/>
            </a:lvl1pPr>
            <a:lvl2pPr marL="114297" indent="-114297">
              <a:buFont typeface="Arial" panose="020B0604020202020204" pitchFamily="34" charset="0"/>
              <a:buChar char="•"/>
              <a:defRPr sz="1050"/>
            </a:lvl2pPr>
            <a:lvl3pPr marL="228594" indent="-114297">
              <a:defRPr sz="1050"/>
            </a:lvl3pPr>
            <a:lvl4pPr marL="400040" indent="-171446">
              <a:defRPr sz="1050"/>
            </a:lvl4pPr>
            <a:lvl5pPr marL="571486" indent="-171446">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 xmlns:a16="http://schemas.microsoft.com/office/drawing/2014/main" id="{206B44AD-5D18-4AD8-B161-E6FFABCC48E2}"/>
              </a:ext>
            </a:extLst>
          </p:cNvPr>
          <p:cNvSpPr>
            <a:spLocks noGrp="1"/>
          </p:cNvSpPr>
          <p:nvPr>
            <p:ph type="title"/>
          </p:nvPr>
        </p:nvSpPr>
        <p:spPr>
          <a:xfrm>
            <a:off x="358775" y="358777"/>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0" name="Straight Connector 9">
            <a:extLst>
              <a:ext uri="{FF2B5EF4-FFF2-40B4-BE49-F238E27FC236}">
                <a16:creationId xmlns="" xmlns:a16="http://schemas.microsoft.com/office/drawing/2014/main" id="{00E5323C-A827-4992-9B2D-2EDD56CB2A7F}"/>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 xmlns:a16="http://schemas.microsoft.com/office/drawing/2014/main" id="{375958BA-9A84-4236-95E1-C00951E880AA}"/>
              </a:ext>
            </a:extLst>
          </p:cNvPr>
          <p:cNvPicPr>
            <a:picLocks noChangeAspect="1"/>
          </p:cNvPicPr>
          <p:nvPr userDrawn="1"/>
        </p:nvPicPr>
        <p:blipFill>
          <a:blip r:embed="rId2"/>
          <a:stretch>
            <a:fillRect/>
          </a:stretch>
        </p:blipFill>
        <p:spPr>
          <a:xfrm>
            <a:off x="10841905" y="318586"/>
            <a:ext cx="998715" cy="743887"/>
          </a:xfrm>
          <a:prstGeom prst="rect">
            <a:avLst/>
          </a:prstGeom>
        </p:spPr>
      </p:pic>
    </p:spTree>
    <p:extLst>
      <p:ext uri="{BB962C8B-B14F-4D97-AF65-F5344CB8AC3E}">
        <p14:creationId xmlns:p14="http://schemas.microsoft.com/office/powerpoint/2010/main" val="353498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amp; subtitle">
    <p:spTree>
      <p:nvGrpSpPr>
        <p:cNvPr id="1" name=""/>
        <p:cNvGrpSpPr/>
        <p:nvPr/>
      </p:nvGrpSpPr>
      <p:grpSpPr>
        <a:xfrm>
          <a:off x="0" y="0"/>
          <a:ext cx="0" cy="0"/>
          <a:chOff x="0" y="0"/>
          <a:chExt cx="0" cy="0"/>
        </a:xfrm>
      </p:grpSpPr>
      <p:sp>
        <p:nvSpPr>
          <p:cNvPr id="4" name="Title Placeholder 1">
            <a:extLst>
              <a:ext uri="{FF2B5EF4-FFF2-40B4-BE49-F238E27FC236}">
                <a16:creationId xmlns="" xmlns:a16="http://schemas.microsoft.com/office/drawing/2014/main" id="{017EFA13-0C0A-4B88-BC80-8240DFA7E6EE}"/>
              </a:ext>
            </a:extLst>
          </p:cNvPr>
          <p:cNvSpPr>
            <a:spLocks noGrp="1"/>
          </p:cNvSpPr>
          <p:nvPr>
            <p:ph type="title" hasCustomPrompt="1"/>
          </p:nvPr>
        </p:nvSpPr>
        <p:spPr>
          <a:xfrm>
            <a:off x="358775" y="358777"/>
            <a:ext cx="10021172" cy="394259"/>
          </a:xfrm>
          <a:prstGeom prst="rect">
            <a:avLst/>
          </a:prstGeom>
        </p:spPr>
        <p:txBody>
          <a:bodyPr vert="horz" lIns="0" tIns="0" rIns="0" bIns="0" rtlCol="0" anchor="b">
            <a:noAutofit/>
          </a:bodyPr>
          <a:lstStyle/>
          <a:p>
            <a:r>
              <a:rPr lang="en-US" dirty="0"/>
              <a:t>Add title</a:t>
            </a:r>
            <a:endParaRPr lang="en-GB" dirty="0"/>
          </a:p>
        </p:txBody>
      </p:sp>
      <p:cxnSp>
        <p:nvCxnSpPr>
          <p:cNvPr id="6" name="Straight Connector 5">
            <a:extLst>
              <a:ext uri="{FF2B5EF4-FFF2-40B4-BE49-F238E27FC236}">
                <a16:creationId xmlns="" xmlns:a16="http://schemas.microsoft.com/office/drawing/2014/main" id="{C24D880B-F03D-44AB-AF99-A7624A536319}"/>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4548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2458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hree Bar Tex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71475" y="1420970"/>
            <a:ext cx="3646055" cy="2623447"/>
          </a:xfrm>
          <a:solidFill>
            <a:schemeClr val="tx2">
              <a:lumMod val="20000"/>
              <a:lumOff val="80000"/>
            </a:schemeClr>
          </a:solidFill>
        </p:spPr>
        <p:txBody>
          <a:bodyPr vert="horz" lIns="0" tIns="0" rIns="0" bIns="0" rtlCol="0" anchor="ctr">
            <a:normAutofit/>
          </a:bodyPr>
          <a:lstStyle>
            <a:lvl1pPr>
              <a:defRPr lang="en-US" sz="1050" dirty="0"/>
            </a:lvl1pPr>
          </a:lstStyle>
          <a:p>
            <a:pPr marL="0" lvl="0" indent="0" algn="ctr">
              <a:buNone/>
            </a:pPr>
            <a:r>
              <a:rPr lang="en-US"/>
              <a:t>Click icon to add picture</a:t>
            </a:r>
            <a:endParaRPr lang="en-US" dirty="0"/>
          </a:p>
        </p:txBody>
      </p:sp>
      <p:sp>
        <p:nvSpPr>
          <p:cNvPr id="5" name="Picture Placeholder 3"/>
          <p:cNvSpPr>
            <a:spLocks noGrp="1"/>
          </p:cNvSpPr>
          <p:nvPr>
            <p:ph type="pic" sz="quarter" idx="11"/>
          </p:nvPr>
        </p:nvSpPr>
        <p:spPr>
          <a:xfrm>
            <a:off x="4272974" y="1420970"/>
            <a:ext cx="3646055" cy="2623447"/>
          </a:xfrm>
          <a:solidFill>
            <a:schemeClr val="tx2">
              <a:lumMod val="20000"/>
              <a:lumOff val="80000"/>
            </a:schemeClr>
          </a:solidFill>
        </p:spPr>
        <p:txBody>
          <a:bodyPr vert="horz" lIns="0" tIns="0" rIns="0" bIns="0" rtlCol="0" anchor="ctr">
            <a:normAutofit/>
          </a:bodyPr>
          <a:lstStyle>
            <a:lvl1pPr>
              <a:defRPr lang="en-US" sz="1050"/>
            </a:lvl1pPr>
          </a:lstStyle>
          <a:p>
            <a:pPr marL="0" lvl="0" indent="0" algn="ctr">
              <a:buNone/>
            </a:pPr>
            <a:r>
              <a:rPr lang="en-US"/>
              <a:t>Click icon to add picture</a:t>
            </a:r>
          </a:p>
        </p:txBody>
      </p:sp>
      <p:sp>
        <p:nvSpPr>
          <p:cNvPr id="6" name="Picture Placeholder 3"/>
          <p:cNvSpPr>
            <a:spLocks noGrp="1"/>
          </p:cNvSpPr>
          <p:nvPr>
            <p:ph type="pic" sz="quarter" idx="12"/>
          </p:nvPr>
        </p:nvSpPr>
        <p:spPr>
          <a:xfrm>
            <a:off x="8174471" y="1420970"/>
            <a:ext cx="3646055" cy="2623447"/>
          </a:xfrm>
          <a:solidFill>
            <a:schemeClr val="tx2">
              <a:lumMod val="20000"/>
              <a:lumOff val="80000"/>
            </a:schemeClr>
          </a:solidFill>
        </p:spPr>
        <p:txBody>
          <a:bodyPr vert="horz" lIns="0" tIns="0" rIns="0" bIns="0" rtlCol="0" anchor="ctr">
            <a:normAutofit/>
          </a:bodyPr>
          <a:lstStyle>
            <a:lvl1pPr>
              <a:defRPr lang="en-US" sz="1050"/>
            </a:lvl1pPr>
          </a:lstStyle>
          <a:p>
            <a:pPr marL="0" lvl="0" indent="0" algn="ctr">
              <a:buNone/>
            </a:pPr>
            <a:r>
              <a:rPr lang="en-US"/>
              <a:t>Click icon to add picture</a:t>
            </a:r>
          </a:p>
        </p:txBody>
      </p:sp>
      <p:sp>
        <p:nvSpPr>
          <p:cNvPr id="9" name="Text Placeholder 7"/>
          <p:cNvSpPr>
            <a:spLocks noGrp="1"/>
          </p:cNvSpPr>
          <p:nvPr>
            <p:ph type="body" sz="quarter" idx="21"/>
          </p:nvPr>
        </p:nvSpPr>
        <p:spPr>
          <a:xfrm>
            <a:off x="371475" y="3435788"/>
            <a:ext cx="3646055" cy="608628"/>
          </a:xfrm>
          <a:solidFill>
            <a:schemeClr val="accent1">
              <a:alpha val="80000"/>
            </a:schemeClr>
          </a:solidFill>
          <a:ln>
            <a:noFill/>
          </a:ln>
        </p:spPr>
        <p:txBody>
          <a:bodyPr wrap="square" lIns="182880" tIns="91440" rIns="182880" bIns="91440" anchor="b" anchorCtr="0">
            <a:spAutoFit/>
          </a:bodyPr>
          <a:lstStyle>
            <a:lvl1pPr marL="0" indent="0">
              <a:buNone/>
              <a:defRPr sz="1500">
                <a:solidFill>
                  <a:srgbClr val="FFFFFF"/>
                </a:solidFill>
              </a:defRPr>
            </a:lvl1pPr>
            <a:lvl2pPr marL="0" indent="0">
              <a:buFont typeface="Arial" panose="020B0604020202020204" pitchFamily="34" charset="0"/>
              <a:buNone/>
              <a:defRPr sz="1050">
                <a:solidFill>
                  <a:srgbClr val="FFFFFF"/>
                </a:solidFill>
              </a:defRPr>
            </a:lvl2pPr>
            <a:lvl3pPr marL="257175" indent="-128588">
              <a:defRPr sz="1050">
                <a:solidFill>
                  <a:srgbClr val="FFFFFF"/>
                </a:solidFill>
              </a:defRPr>
            </a:lvl3pPr>
            <a:lvl4pPr marL="385763" indent="-128588">
              <a:defRPr sz="1050">
                <a:solidFill>
                  <a:srgbClr val="FFFFFF"/>
                </a:solidFill>
              </a:defRPr>
            </a:lvl4pPr>
            <a:lvl5pPr marL="557213" indent="-171450">
              <a:defRPr sz="1050">
                <a:solidFill>
                  <a:srgbClr val="FFFFFF"/>
                </a:solidFill>
              </a:defRPr>
            </a:lvl5pPr>
          </a:lstStyle>
          <a:p>
            <a:pPr lvl="0"/>
            <a:r>
              <a:rPr lang="en-US"/>
              <a:t>Edit Master text styles</a:t>
            </a:r>
          </a:p>
          <a:p>
            <a:pPr lvl="1"/>
            <a:r>
              <a:rPr lang="en-US"/>
              <a:t>Second level</a:t>
            </a:r>
          </a:p>
        </p:txBody>
      </p:sp>
      <p:sp>
        <p:nvSpPr>
          <p:cNvPr id="10" name="Text Placeholder 7"/>
          <p:cNvSpPr>
            <a:spLocks noGrp="1"/>
          </p:cNvSpPr>
          <p:nvPr>
            <p:ph type="body" sz="quarter" idx="22"/>
          </p:nvPr>
        </p:nvSpPr>
        <p:spPr>
          <a:xfrm>
            <a:off x="4272974" y="3435788"/>
            <a:ext cx="3646055" cy="608628"/>
          </a:xfrm>
          <a:solidFill>
            <a:schemeClr val="accent2">
              <a:alpha val="80000"/>
            </a:schemeClr>
          </a:solidFill>
          <a:ln>
            <a:noFill/>
          </a:ln>
        </p:spPr>
        <p:txBody>
          <a:bodyPr wrap="square" lIns="182880" tIns="91440" rIns="182880" bIns="91440" anchor="b" anchorCtr="0">
            <a:spAutoFit/>
          </a:bodyPr>
          <a:lstStyle>
            <a:lvl1pPr marL="0" indent="0">
              <a:buNone/>
              <a:defRPr sz="1500">
                <a:solidFill>
                  <a:srgbClr val="FFFFFF"/>
                </a:solidFill>
              </a:defRPr>
            </a:lvl1pPr>
            <a:lvl2pPr marL="0" indent="0">
              <a:buFont typeface="Arial" panose="020B0604020202020204" pitchFamily="34" charset="0"/>
              <a:buNone/>
              <a:defRPr sz="1050">
                <a:solidFill>
                  <a:srgbClr val="FFFFFF"/>
                </a:solidFill>
              </a:defRPr>
            </a:lvl2pPr>
            <a:lvl3pPr marL="257175" indent="-128588">
              <a:defRPr sz="1050">
                <a:solidFill>
                  <a:srgbClr val="FFFFFF"/>
                </a:solidFill>
              </a:defRPr>
            </a:lvl3pPr>
            <a:lvl4pPr marL="385763" indent="-128588">
              <a:defRPr sz="1050">
                <a:solidFill>
                  <a:srgbClr val="FFFFFF"/>
                </a:solidFill>
              </a:defRPr>
            </a:lvl4pPr>
            <a:lvl5pPr marL="557213" indent="-171450">
              <a:defRPr sz="1050">
                <a:solidFill>
                  <a:srgbClr val="FFFFFF"/>
                </a:solidFill>
              </a:defRPr>
            </a:lvl5pPr>
          </a:lstStyle>
          <a:p>
            <a:pPr lvl="0"/>
            <a:r>
              <a:rPr lang="en-US"/>
              <a:t>Edit Master text styles</a:t>
            </a:r>
          </a:p>
          <a:p>
            <a:pPr lvl="1"/>
            <a:r>
              <a:rPr lang="en-US"/>
              <a:t>Second level</a:t>
            </a:r>
          </a:p>
        </p:txBody>
      </p:sp>
      <p:sp>
        <p:nvSpPr>
          <p:cNvPr id="14" name="Text Placeholder 7"/>
          <p:cNvSpPr>
            <a:spLocks noGrp="1"/>
          </p:cNvSpPr>
          <p:nvPr>
            <p:ph type="body" sz="quarter" idx="23"/>
          </p:nvPr>
        </p:nvSpPr>
        <p:spPr>
          <a:xfrm>
            <a:off x="8174471" y="3435788"/>
            <a:ext cx="3646055" cy="608628"/>
          </a:xfrm>
          <a:solidFill>
            <a:schemeClr val="accent3">
              <a:alpha val="80000"/>
            </a:schemeClr>
          </a:solidFill>
          <a:ln>
            <a:noFill/>
          </a:ln>
        </p:spPr>
        <p:txBody>
          <a:bodyPr wrap="square" lIns="182880" tIns="91440" rIns="182880" bIns="91440" anchor="b" anchorCtr="0">
            <a:spAutoFit/>
          </a:bodyPr>
          <a:lstStyle>
            <a:lvl1pPr marL="0" indent="0">
              <a:buNone/>
              <a:defRPr sz="1500">
                <a:solidFill>
                  <a:srgbClr val="FFFFFF"/>
                </a:solidFill>
              </a:defRPr>
            </a:lvl1pPr>
            <a:lvl2pPr marL="0" indent="0">
              <a:buFont typeface="Arial" panose="020B0604020202020204" pitchFamily="34" charset="0"/>
              <a:buNone/>
              <a:defRPr sz="1050">
                <a:solidFill>
                  <a:srgbClr val="FFFFFF"/>
                </a:solidFill>
              </a:defRPr>
            </a:lvl2pPr>
            <a:lvl3pPr marL="257175" indent="-128588">
              <a:defRPr sz="1050">
                <a:solidFill>
                  <a:srgbClr val="FFFFFF"/>
                </a:solidFill>
              </a:defRPr>
            </a:lvl3pPr>
            <a:lvl4pPr marL="385763" indent="-128588">
              <a:defRPr sz="1050">
                <a:solidFill>
                  <a:srgbClr val="FFFFFF"/>
                </a:solidFill>
              </a:defRPr>
            </a:lvl4pPr>
            <a:lvl5pPr marL="557213" indent="-171450">
              <a:defRPr sz="1050">
                <a:solidFill>
                  <a:srgbClr val="FFFFFF"/>
                </a:solidFill>
              </a:defRPr>
            </a:lvl5pPr>
          </a:lstStyle>
          <a:p>
            <a:pPr lvl="0"/>
            <a:r>
              <a:rPr lang="en-US"/>
              <a:t>Edit Master text styles</a:t>
            </a:r>
          </a:p>
          <a:p>
            <a:pPr lvl="1"/>
            <a:r>
              <a:rPr lang="en-US"/>
              <a:t>Second level</a:t>
            </a:r>
          </a:p>
        </p:txBody>
      </p:sp>
      <p:sp>
        <p:nvSpPr>
          <p:cNvPr id="13" name="Content Placeholder 13"/>
          <p:cNvSpPr>
            <a:spLocks noGrp="1"/>
          </p:cNvSpPr>
          <p:nvPr>
            <p:ph sz="quarter" idx="18"/>
          </p:nvPr>
        </p:nvSpPr>
        <p:spPr>
          <a:xfrm>
            <a:off x="371475" y="4229307"/>
            <a:ext cx="3646055" cy="2115933"/>
          </a:xfrm>
        </p:spPr>
        <p:txBody>
          <a:bodyPr/>
          <a:lstStyle>
            <a:lvl1pPr marL="0" indent="0">
              <a:buNone/>
              <a:defRPr sz="1575"/>
            </a:lvl1pPr>
            <a:lvl2pPr marL="128588" indent="-128588">
              <a:buFont typeface="Arial" panose="020B0604020202020204" pitchFamily="34" charset="0"/>
              <a:buChar char="•"/>
              <a:defRPr sz="1050"/>
            </a:lvl2pPr>
            <a:lvl3pPr marL="257175" indent="-128588">
              <a:defRPr sz="1050"/>
            </a:lvl3pPr>
            <a:lvl4pPr marL="385763" indent="-128588">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3"/>
          <p:cNvSpPr>
            <a:spLocks noGrp="1"/>
          </p:cNvSpPr>
          <p:nvPr>
            <p:ph sz="quarter" idx="19"/>
          </p:nvPr>
        </p:nvSpPr>
        <p:spPr>
          <a:xfrm>
            <a:off x="4272974" y="4229307"/>
            <a:ext cx="3646055" cy="2115933"/>
          </a:xfrm>
        </p:spPr>
        <p:txBody>
          <a:bodyPr/>
          <a:lstStyle>
            <a:lvl1pPr marL="0" indent="0">
              <a:buNone/>
              <a:defRPr sz="1575"/>
            </a:lvl1pPr>
            <a:lvl2pPr marL="128588" indent="-128588">
              <a:buFont typeface="Arial" panose="020B0604020202020204" pitchFamily="34" charset="0"/>
              <a:buChar char="•"/>
              <a:defRPr sz="1050"/>
            </a:lvl2pPr>
            <a:lvl3pPr marL="257175" indent="-128588">
              <a:defRPr sz="1050"/>
            </a:lvl3pPr>
            <a:lvl4pPr marL="385763" indent="-128588">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13"/>
          <p:cNvSpPr>
            <a:spLocks noGrp="1"/>
          </p:cNvSpPr>
          <p:nvPr>
            <p:ph sz="quarter" idx="20"/>
          </p:nvPr>
        </p:nvSpPr>
        <p:spPr>
          <a:xfrm>
            <a:off x="8174471" y="4229307"/>
            <a:ext cx="3646055" cy="2115933"/>
          </a:xfrm>
        </p:spPr>
        <p:txBody>
          <a:bodyPr/>
          <a:lstStyle>
            <a:lvl1pPr marL="0" indent="0">
              <a:buNone/>
              <a:defRPr sz="1575"/>
            </a:lvl1pPr>
            <a:lvl2pPr marL="128588" indent="-128588">
              <a:buFont typeface="Arial" panose="020B0604020202020204" pitchFamily="34" charset="0"/>
              <a:buChar char="•"/>
              <a:defRPr sz="1050"/>
            </a:lvl2pPr>
            <a:lvl3pPr marL="257175" indent="-128588">
              <a:defRPr sz="1050"/>
            </a:lvl3pPr>
            <a:lvl4pPr marL="385763" indent="-128588">
              <a:defRPr sz="1050"/>
            </a:lvl4pPr>
            <a:lvl5pPr>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 xmlns:a16="http://schemas.microsoft.com/office/drawing/2014/main" id="{CFC1FA71-4A4E-4DAB-8287-0C0589A0679C}"/>
              </a:ext>
            </a:extLst>
          </p:cNvPr>
          <p:cNvSpPr>
            <a:spLocks noGrp="1"/>
          </p:cNvSpPr>
          <p:nvPr>
            <p:ph type="title"/>
          </p:nvPr>
        </p:nvSpPr>
        <p:spPr>
          <a:xfrm>
            <a:off x="358775" y="358777"/>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7" name="Straight Connector 16">
            <a:extLst>
              <a:ext uri="{FF2B5EF4-FFF2-40B4-BE49-F238E27FC236}">
                <a16:creationId xmlns="" xmlns:a16="http://schemas.microsoft.com/office/drawing/2014/main" id="{20AF131F-0417-4BCE-903E-63D80ED40DAE}"/>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7099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2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58775"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5" y="166989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3362207"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28" name="Content Placeholder 13"/>
          <p:cNvSpPr>
            <a:spLocks noGrp="1"/>
          </p:cNvSpPr>
          <p:nvPr>
            <p:ph sz="quarter" idx="20" hasCustomPrompt="1"/>
          </p:nvPr>
        </p:nvSpPr>
        <p:spPr>
          <a:xfrm>
            <a:off x="4424735" y="166989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390725"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30" name="Content Placeholder 13"/>
          <p:cNvSpPr>
            <a:spLocks noGrp="1"/>
          </p:cNvSpPr>
          <p:nvPr>
            <p:ph sz="quarter" idx="22" hasCustomPrompt="1"/>
          </p:nvPr>
        </p:nvSpPr>
        <p:spPr>
          <a:xfrm>
            <a:off x="7453255" y="166989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9378768"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32" name="Content Placeholder 13"/>
          <p:cNvSpPr>
            <a:spLocks noGrp="1"/>
          </p:cNvSpPr>
          <p:nvPr>
            <p:ph sz="quarter" idx="24" hasCustomPrompt="1"/>
          </p:nvPr>
        </p:nvSpPr>
        <p:spPr>
          <a:xfrm>
            <a:off x="10441298" y="166989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34" name="Content Placeholder 13"/>
          <p:cNvSpPr>
            <a:spLocks noGrp="1"/>
          </p:cNvSpPr>
          <p:nvPr>
            <p:ph sz="quarter" idx="26" hasCustomPrompt="1"/>
          </p:nvPr>
        </p:nvSpPr>
        <p:spPr>
          <a:xfrm>
            <a:off x="1421305" y="329130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3362207"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36" name="Content Placeholder 13"/>
          <p:cNvSpPr>
            <a:spLocks noGrp="1"/>
          </p:cNvSpPr>
          <p:nvPr>
            <p:ph sz="quarter" idx="28" hasCustomPrompt="1"/>
          </p:nvPr>
        </p:nvSpPr>
        <p:spPr>
          <a:xfrm>
            <a:off x="4424735" y="329130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6390725"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38" name="Content Placeholder 13"/>
          <p:cNvSpPr>
            <a:spLocks noGrp="1"/>
          </p:cNvSpPr>
          <p:nvPr>
            <p:ph sz="quarter" idx="30" hasCustomPrompt="1"/>
          </p:nvPr>
        </p:nvSpPr>
        <p:spPr>
          <a:xfrm>
            <a:off x="7453255" y="329130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9378768"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40" name="Content Placeholder 13"/>
          <p:cNvSpPr>
            <a:spLocks noGrp="1"/>
          </p:cNvSpPr>
          <p:nvPr>
            <p:ph sz="quarter" idx="32" hasCustomPrompt="1"/>
          </p:nvPr>
        </p:nvSpPr>
        <p:spPr>
          <a:xfrm>
            <a:off x="10441298" y="329130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358775"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42" name="Content Placeholder 13"/>
          <p:cNvSpPr>
            <a:spLocks noGrp="1"/>
          </p:cNvSpPr>
          <p:nvPr>
            <p:ph sz="quarter" idx="34" hasCustomPrompt="1"/>
          </p:nvPr>
        </p:nvSpPr>
        <p:spPr>
          <a:xfrm>
            <a:off x="1421305" y="501435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3362207"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44" name="Content Placeholder 13"/>
          <p:cNvSpPr>
            <a:spLocks noGrp="1"/>
          </p:cNvSpPr>
          <p:nvPr>
            <p:ph sz="quarter" idx="36" hasCustomPrompt="1"/>
          </p:nvPr>
        </p:nvSpPr>
        <p:spPr>
          <a:xfrm>
            <a:off x="4424735" y="501435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6390725"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46" name="Content Placeholder 13"/>
          <p:cNvSpPr>
            <a:spLocks noGrp="1"/>
          </p:cNvSpPr>
          <p:nvPr>
            <p:ph sz="quarter" idx="38" hasCustomPrompt="1"/>
          </p:nvPr>
        </p:nvSpPr>
        <p:spPr>
          <a:xfrm>
            <a:off x="7453255" y="501435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9378768"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48" name="Content Placeholder 13"/>
          <p:cNvSpPr>
            <a:spLocks noGrp="1"/>
          </p:cNvSpPr>
          <p:nvPr>
            <p:ph sz="quarter" idx="40" hasCustomPrompt="1"/>
          </p:nvPr>
        </p:nvSpPr>
        <p:spPr>
          <a:xfrm>
            <a:off x="10441298" y="5014358"/>
            <a:ext cx="1379228" cy="1318725"/>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56" name="Rectangle 55">
            <a:extLst>
              <a:ext uri="{FF2B5EF4-FFF2-40B4-BE49-F238E27FC236}">
                <a16:creationId xmlns="" xmlns:a16="http://schemas.microsoft.com/office/drawing/2014/main" id="{5560A6F7-E6BD-465C-ABD8-B7FFE2B86BE1}"/>
              </a:ext>
            </a:extLst>
          </p:cNvPr>
          <p:cNvSpPr/>
          <p:nvPr userDrawn="1"/>
        </p:nvSpPr>
        <p:spPr>
          <a:xfrm>
            <a:off x="6388039" y="2584300"/>
            <a:ext cx="921063"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57" name="Rectangle 56">
            <a:extLst>
              <a:ext uri="{FF2B5EF4-FFF2-40B4-BE49-F238E27FC236}">
                <a16:creationId xmlns="" xmlns:a16="http://schemas.microsoft.com/office/drawing/2014/main" id="{16D0519F-D3ED-4BD8-AA8B-7A863DBF8E49}"/>
              </a:ext>
            </a:extLst>
          </p:cNvPr>
          <p:cNvSpPr/>
          <p:nvPr userDrawn="1"/>
        </p:nvSpPr>
        <p:spPr>
          <a:xfrm>
            <a:off x="6388039" y="4186828"/>
            <a:ext cx="921063"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58" name="Rectangle 57">
            <a:extLst>
              <a:ext uri="{FF2B5EF4-FFF2-40B4-BE49-F238E27FC236}">
                <a16:creationId xmlns="" xmlns:a16="http://schemas.microsoft.com/office/drawing/2014/main" id="{584A9354-DA27-4329-BD01-4E3E8CEC4899}"/>
              </a:ext>
            </a:extLst>
          </p:cNvPr>
          <p:cNvSpPr/>
          <p:nvPr userDrawn="1"/>
        </p:nvSpPr>
        <p:spPr>
          <a:xfrm>
            <a:off x="6388039" y="5913887"/>
            <a:ext cx="921063"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59" name="Rectangle 58">
            <a:extLst>
              <a:ext uri="{FF2B5EF4-FFF2-40B4-BE49-F238E27FC236}">
                <a16:creationId xmlns="" xmlns:a16="http://schemas.microsoft.com/office/drawing/2014/main" id="{16457289-715A-46DE-9ABE-43ACFA0CDFB2}"/>
              </a:ext>
            </a:extLst>
          </p:cNvPr>
          <p:cNvSpPr/>
          <p:nvPr userDrawn="1"/>
        </p:nvSpPr>
        <p:spPr>
          <a:xfrm>
            <a:off x="9378769" y="2584300"/>
            <a:ext cx="921063"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60" name="Rectangle 59">
            <a:extLst>
              <a:ext uri="{FF2B5EF4-FFF2-40B4-BE49-F238E27FC236}">
                <a16:creationId xmlns="" xmlns:a16="http://schemas.microsoft.com/office/drawing/2014/main" id="{E34C533B-B74D-4C66-8750-3ABDAB9E7768}"/>
              </a:ext>
            </a:extLst>
          </p:cNvPr>
          <p:cNvSpPr/>
          <p:nvPr userDrawn="1"/>
        </p:nvSpPr>
        <p:spPr>
          <a:xfrm>
            <a:off x="9378769" y="4186828"/>
            <a:ext cx="921063"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61" name="Rectangle 60">
            <a:extLst>
              <a:ext uri="{FF2B5EF4-FFF2-40B4-BE49-F238E27FC236}">
                <a16:creationId xmlns="" xmlns:a16="http://schemas.microsoft.com/office/drawing/2014/main" id="{85C71AB8-AA8A-4913-A6EF-797B9BC21886}"/>
              </a:ext>
            </a:extLst>
          </p:cNvPr>
          <p:cNvSpPr/>
          <p:nvPr userDrawn="1"/>
        </p:nvSpPr>
        <p:spPr>
          <a:xfrm>
            <a:off x="9378769" y="5913887"/>
            <a:ext cx="921063"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62" name="Rectangle 61">
            <a:extLst>
              <a:ext uri="{FF2B5EF4-FFF2-40B4-BE49-F238E27FC236}">
                <a16:creationId xmlns="" xmlns:a16="http://schemas.microsoft.com/office/drawing/2014/main" id="{F04E72DD-3EE7-434C-A4DA-A9A06352CD57}"/>
              </a:ext>
            </a:extLst>
          </p:cNvPr>
          <p:cNvSpPr/>
          <p:nvPr userDrawn="1"/>
        </p:nvSpPr>
        <p:spPr>
          <a:xfrm>
            <a:off x="3363495" y="2584300"/>
            <a:ext cx="92106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63" name="Rectangle 62">
            <a:extLst>
              <a:ext uri="{FF2B5EF4-FFF2-40B4-BE49-F238E27FC236}">
                <a16:creationId xmlns="" xmlns:a16="http://schemas.microsoft.com/office/drawing/2014/main" id="{9E39A22C-5EF7-488E-8755-5ECDEEAF5A1D}"/>
              </a:ext>
            </a:extLst>
          </p:cNvPr>
          <p:cNvSpPr/>
          <p:nvPr userDrawn="1"/>
        </p:nvSpPr>
        <p:spPr>
          <a:xfrm>
            <a:off x="3363495" y="4186828"/>
            <a:ext cx="92106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64" name="Rectangle 63">
            <a:extLst>
              <a:ext uri="{FF2B5EF4-FFF2-40B4-BE49-F238E27FC236}">
                <a16:creationId xmlns="" xmlns:a16="http://schemas.microsoft.com/office/drawing/2014/main" id="{9AEF8333-1CC2-467A-A8E8-FAFF68FCCB3B}"/>
              </a:ext>
            </a:extLst>
          </p:cNvPr>
          <p:cNvSpPr/>
          <p:nvPr userDrawn="1"/>
        </p:nvSpPr>
        <p:spPr>
          <a:xfrm>
            <a:off x="3363495" y="5913887"/>
            <a:ext cx="921063"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65" name="Rectangle 64">
            <a:extLst>
              <a:ext uri="{FF2B5EF4-FFF2-40B4-BE49-F238E27FC236}">
                <a16:creationId xmlns="" xmlns:a16="http://schemas.microsoft.com/office/drawing/2014/main" id="{05B84D64-E26F-4B6F-8CFF-B1A6EE503A91}"/>
              </a:ext>
            </a:extLst>
          </p:cNvPr>
          <p:cNvSpPr/>
          <p:nvPr userDrawn="1"/>
        </p:nvSpPr>
        <p:spPr>
          <a:xfrm>
            <a:off x="357354" y="2584300"/>
            <a:ext cx="921063"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66" name="Rectangle 65">
            <a:extLst>
              <a:ext uri="{FF2B5EF4-FFF2-40B4-BE49-F238E27FC236}">
                <a16:creationId xmlns="" xmlns:a16="http://schemas.microsoft.com/office/drawing/2014/main" id="{894DC67A-3269-4259-B9D4-20E1B1D1D0AA}"/>
              </a:ext>
            </a:extLst>
          </p:cNvPr>
          <p:cNvSpPr/>
          <p:nvPr userDrawn="1"/>
        </p:nvSpPr>
        <p:spPr>
          <a:xfrm>
            <a:off x="357354" y="4186828"/>
            <a:ext cx="921063"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67" name="Rectangle 66">
            <a:extLst>
              <a:ext uri="{FF2B5EF4-FFF2-40B4-BE49-F238E27FC236}">
                <a16:creationId xmlns="" xmlns:a16="http://schemas.microsoft.com/office/drawing/2014/main" id="{A1371383-7211-4B50-9B32-78327AE69364}"/>
              </a:ext>
            </a:extLst>
          </p:cNvPr>
          <p:cNvSpPr/>
          <p:nvPr userDrawn="1"/>
        </p:nvSpPr>
        <p:spPr>
          <a:xfrm>
            <a:off x="357354" y="5913887"/>
            <a:ext cx="921063"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50" name="Title Placeholder 1">
            <a:extLst>
              <a:ext uri="{FF2B5EF4-FFF2-40B4-BE49-F238E27FC236}">
                <a16:creationId xmlns="" xmlns:a16="http://schemas.microsoft.com/office/drawing/2014/main" id="{3273D727-FC88-4C47-AB42-6796D4F54630}"/>
              </a:ext>
            </a:extLst>
          </p:cNvPr>
          <p:cNvSpPr>
            <a:spLocks noGrp="1"/>
          </p:cNvSpPr>
          <p:nvPr>
            <p:ph type="title"/>
          </p:nvPr>
        </p:nvSpPr>
        <p:spPr>
          <a:xfrm>
            <a:off x="358775" y="358777"/>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51" name="Straight Connector 50">
            <a:extLst>
              <a:ext uri="{FF2B5EF4-FFF2-40B4-BE49-F238E27FC236}">
                <a16:creationId xmlns="" xmlns:a16="http://schemas.microsoft.com/office/drawing/2014/main" id="{A83D71C6-D7F0-4776-B3DE-130B092962C1}"/>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51546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9 Team Subtitle">
    <p:spTree>
      <p:nvGrpSpPr>
        <p:cNvPr id="1" name=""/>
        <p:cNvGrpSpPr/>
        <p:nvPr/>
      </p:nvGrpSpPr>
      <p:grpSpPr>
        <a:xfrm>
          <a:off x="0" y="0"/>
          <a:ext cx="0" cy="0"/>
          <a:chOff x="0" y="0"/>
          <a:chExt cx="0" cy="0"/>
        </a:xfrm>
      </p:grpSpPr>
      <p:sp>
        <p:nvSpPr>
          <p:cNvPr id="24" name="Rectangle 23">
            <a:extLst>
              <a:ext uri="{FF2B5EF4-FFF2-40B4-BE49-F238E27FC236}">
                <a16:creationId xmlns="" xmlns:a16="http://schemas.microsoft.com/office/drawing/2014/main" id="{5F44C86B-3819-4FBD-97BF-05F4F1669122}"/>
              </a:ext>
            </a:extLst>
          </p:cNvPr>
          <p:cNvSpPr/>
          <p:nvPr userDrawn="1"/>
        </p:nvSpPr>
        <p:spPr>
          <a:xfrm>
            <a:off x="8283393" y="5814204"/>
            <a:ext cx="974705" cy="2230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sz="1350">
              <a:solidFill>
                <a:srgbClr val="000000"/>
              </a:solidFill>
            </a:endParaRPr>
          </a:p>
        </p:txBody>
      </p:sp>
      <p:sp>
        <p:nvSpPr>
          <p:cNvPr id="4" name="Picture Placeholder 3"/>
          <p:cNvSpPr>
            <a:spLocks noGrp="1"/>
          </p:cNvSpPr>
          <p:nvPr>
            <p:ph type="pic" sz="quarter" idx="10"/>
          </p:nvPr>
        </p:nvSpPr>
        <p:spPr>
          <a:xfrm>
            <a:off x="358775" y="1678524"/>
            <a:ext cx="974705" cy="974705"/>
          </a:xfr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5" y="1678522"/>
            <a:ext cx="2467044" cy="1042934"/>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19196" y="1678524"/>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5385503" y="1678522"/>
            <a:ext cx="2467044" cy="1042934"/>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283394" y="1669897"/>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0" name="Content Placeholder 13"/>
          <p:cNvSpPr>
            <a:spLocks noGrp="1"/>
          </p:cNvSpPr>
          <p:nvPr>
            <p:ph sz="quarter" idx="22" hasCustomPrompt="1"/>
          </p:nvPr>
        </p:nvSpPr>
        <p:spPr>
          <a:xfrm>
            <a:off x="9353482" y="1678522"/>
            <a:ext cx="2467044" cy="1042934"/>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3308292"/>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1421305" y="3308290"/>
            <a:ext cx="2467044" cy="1042934"/>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19196" y="3308292"/>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5385503" y="3308290"/>
            <a:ext cx="2467044" cy="1042934"/>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283394" y="3308291"/>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8" name="Content Placeholder 13"/>
          <p:cNvSpPr>
            <a:spLocks noGrp="1"/>
          </p:cNvSpPr>
          <p:nvPr>
            <p:ph sz="quarter" idx="30" hasCustomPrompt="1"/>
          </p:nvPr>
        </p:nvSpPr>
        <p:spPr>
          <a:xfrm>
            <a:off x="9353482" y="3308290"/>
            <a:ext cx="2467044" cy="1042934"/>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358775" y="5006291"/>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42" name="Content Placeholder 13"/>
          <p:cNvSpPr>
            <a:spLocks noGrp="1"/>
          </p:cNvSpPr>
          <p:nvPr>
            <p:ph sz="quarter" idx="34" hasCustomPrompt="1"/>
          </p:nvPr>
        </p:nvSpPr>
        <p:spPr>
          <a:xfrm>
            <a:off x="1421305" y="5006289"/>
            <a:ext cx="2467044" cy="1042934"/>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4319196" y="5006291"/>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44" name="Content Placeholder 13"/>
          <p:cNvSpPr>
            <a:spLocks noGrp="1"/>
          </p:cNvSpPr>
          <p:nvPr>
            <p:ph sz="quarter" idx="36" hasCustomPrompt="1"/>
          </p:nvPr>
        </p:nvSpPr>
        <p:spPr>
          <a:xfrm>
            <a:off x="5385503" y="5006289"/>
            <a:ext cx="2467044" cy="1042934"/>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8283394" y="5006290"/>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46" name="Content Placeholder 13"/>
          <p:cNvSpPr>
            <a:spLocks noGrp="1"/>
          </p:cNvSpPr>
          <p:nvPr>
            <p:ph sz="quarter" idx="38" hasCustomPrompt="1"/>
          </p:nvPr>
        </p:nvSpPr>
        <p:spPr>
          <a:xfrm>
            <a:off x="9353482" y="5006289"/>
            <a:ext cx="2467044" cy="1042934"/>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3" name="Title Placeholder 1">
            <a:extLst>
              <a:ext uri="{FF2B5EF4-FFF2-40B4-BE49-F238E27FC236}">
                <a16:creationId xmlns="" xmlns:a16="http://schemas.microsoft.com/office/drawing/2014/main" id="{4862E8A8-E103-452C-9CB9-0D48B46D738A}"/>
              </a:ext>
            </a:extLst>
          </p:cNvPr>
          <p:cNvSpPr>
            <a:spLocks noGrp="1"/>
          </p:cNvSpPr>
          <p:nvPr>
            <p:ph type="title"/>
          </p:nvPr>
        </p:nvSpPr>
        <p:spPr>
          <a:xfrm>
            <a:off x="358775" y="358777"/>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25" name="Straight Connector 24">
            <a:extLst>
              <a:ext uri="{FF2B5EF4-FFF2-40B4-BE49-F238E27FC236}">
                <a16:creationId xmlns="" xmlns:a16="http://schemas.microsoft.com/office/drawing/2014/main" id="{69C90EC7-3178-4915-8F05-504623FF74BC}"/>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398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6 Team Subtitle">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2FECD9A-5740-430B-95C4-E032D89E58ED}"/>
              </a:ext>
            </a:extLst>
          </p:cNvPr>
          <p:cNvSpPr/>
          <p:nvPr userDrawn="1"/>
        </p:nvSpPr>
        <p:spPr bwMode="gray">
          <a:xfrm>
            <a:off x="89647" y="663388"/>
            <a:ext cx="1331657" cy="313765"/>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buFont typeface="Courier New" pitchFamily="49" charset="0"/>
              <a:buNone/>
            </a:pPr>
            <a:endParaRPr lang="en-GB" sz="1400" dirty="0">
              <a:solidFill>
                <a:schemeClr val="bg1"/>
              </a:solidFill>
              <a:cs typeface="Arial" pitchFamily="34" charset="0"/>
            </a:endParaRPr>
          </a:p>
        </p:txBody>
      </p:sp>
      <p:sp>
        <p:nvSpPr>
          <p:cNvPr id="4" name="Picture Placeholder 3"/>
          <p:cNvSpPr>
            <a:spLocks noGrp="1"/>
          </p:cNvSpPr>
          <p:nvPr>
            <p:ph type="pic" sz="quarter" idx="10"/>
          </p:nvPr>
        </p:nvSpPr>
        <p:spPr>
          <a:xfrm>
            <a:off x="358775" y="1686295"/>
            <a:ext cx="914400" cy="914400"/>
          </a:xfr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250129" y="1686295"/>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5316437"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145262" y="1686294"/>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0" name="Content Placeholder 13"/>
          <p:cNvSpPr>
            <a:spLocks noGrp="1"/>
          </p:cNvSpPr>
          <p:nvPr>
            <p:ph sz="quarter" idx="22" hasCustomPrompt="1"/>
          </p:nvPr>
        </p:nvSpPr>
        <p:spPr>
          <a:xfrm>
            <a:off x="9215349" y="1686293"/>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1421304"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250129" y="4108009"/>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5316437"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145262" y="4108008"/>
            <a:ext cx="914400" cy="914400"/>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8" name="Content Placeholder 13"/>
          <p:cNvSpPr>
            <a:spLocks noGrp="1"/>
          </p:cNvSpPr>
          <p:nvPr>
            <p:ph sz="quarter" idx="30" hasCustomPrompt="1"/>
          </p:nvPr>
        </p:nvSpPr>
        <p:spPr>
          <a:xfrm>
            <a:off x="9215349" y="4108007"/>
            <a:ext cx="2314408" cy="1942241"/>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7" name="Title Placeholder 1">
            <a:extLst>
              <a:ext uri="{FF2B5EF4-FFF2-40B4-BE49-F238E27FC236}">
                <a16:creationId xmlns="" xmlns:a16="http://schemas.microsoft.com/office/drawing/2014/main" id="{FD5D5CF1-4497-4DEE-9FD1-2E5CDB5DAFCF}"/>
              </a:ext>
            </a:extLst>
          </p:cNvPr>
          <p:cNvSpPr>
            <a:spLocks noGrp="1"/>
          </p:cNvSpPr>
          <p:nvPr>
            <p:ph type="title"/>
          </p:nvPr>
        </p:nvSpPr>
        <p:spPr>
          <a:xfrm>
            <a:off x="358775" y="358776"/>
            <a:ext cx="10021172" cy="790293"/>
          </a:xfrm>
          <a:prstGeom prst="rect">
            <a:avLst/>
          </a:prstGeom>
        </p:spPr>
        <p:txBody>
          <a:bodyPr vert="horz" lIns="0" tIns="0" rIns="0" bIns="0" rtlCol="0" anchor="b">
            <a:noAutofit/>
          </a:bodyPr>
          <a:lstStyle/>
          <a:p>
            <a:r>
              <a:rPr lang="en-US"/>
              <a:t>Click to edit Master title style</a:t>
            </a:r>
            <a:endParaRPr lang="en-GB" dirty="0"/>
          </a:p>
        </p:txBody>
      </p:sp>
      <p:cxnSp>
        <p:nvCxnSpPr>
          <p:cNvPr id="18" name="Straight Connector 17">
            <a:extLst>
              <a:ext uri="{FF2B5EF4-FFF2-40B4-BE49-F238E27FC236}">
                <a16:creationId xmlns="" xmlns:a16="http://schemas.microsoft.com/office/drawing/2014/main" id="{F0802B0A-BAE5-44A0-89ED-CDCA22D4DC7E}"/>
              </a:ext>
            </a:extLst>
          </p:cNvPr>
          <p:cNvCxnSpPr>
            <a:cxnSpLocks/>
          </p:cNvCxnSpPr>
          <p:nvPr userDrawn="1"/>
        </p:nvCxnSpPr>
        <p:spPr>
          <a:xfrm>
            <a:off x="358775" y="1265609"/>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3523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68653" y="1669718"/>
            <a:ext cx="1534155"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14" name="Content Placeholder 13"/>
          <p:cNvSpPr>
            <a:spLocks noGrp="1"/>
          </p:cNvSpPr>
          <p:nvPr>
            <p:ph sz="quarter" idx="18" hasCustomPrompt="1"/>
          </p:nvPr>
        </p:nvSpPr>
        <p:spPr>
          <a:xfrm>
            <a:off x="2088641" y="1669718"/>
            <a:ext cx="3558679"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6279803" y="1669718"/>
            <a:ext cx="1534155"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8003570" y="1669718"/>
            <a:ext cx="3558679"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68653" y="4003966"/>
            <a:ext cx="1534155"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2088641" y="4003966"/>
            <a:ext cx="3558679"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6279803" y="4003966"/>
            <a:ext cx="1534155" cy="1534154"/>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788"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8003570" y="4003966"/>
            <a:ext cx="3558679" cy="1942241"/>
          </a:xfrm>
        </p:spPr>
        <p:txBody>
          <a:bodyPr/>
          <a:lstStyle>
            <a:lvl1pPr marL="0" indent="0">
              <a:lnSpc>
                <a:spcPct val="80000"/>
              </a:lnSpc>
              <a:buNone/>
              <a:defRPr sz="105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600"/>
              </a:spcAft>
              <a:buFont typeface="Arial" panose="020B0604020202020204" pitchFamily="34" charset="0"/>
              <a:buNone/>
              <a:defRPr sz="900" i="1"/>
            </a:lvl2pPr>
            <a:lvl3pPr marL="0" indent="0">
              <a:buNone/>
              <a:defRPr sz="90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2" name="Title Placeholder 1">
            <a:extLst>
              <a:ext uri="{FF2B5EF4-FFF2-40B4-BE49-F238E27FC236}">
                <a16:creationId xmlns="" xmlns:a16="http://schemas.microsoft.com/office/drawing/2014/main" id="{C8D9E101-57B6-454A-8CAB-BF7A8D71E299}"/>
              </a:ext>
            </a:extLst>
          </p:cNvPr>
          <p:cNvSpPr>
            <a:spLocks noGrp="1"/>
          </p:cNvSpPr>
          <p:nvPr>
            <p:ph type="title"/>
          </p:nvPr>
        </p:nvSpPr>
        <p:spPr>
          <a:xfrm>
            <a:off x="358775" y="358777"/>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3" name="Straight Connector 12">
            <a:extLst>
              <a:ext uri="{FF2B5EF4-FFF2-40B4-BE49-F238E27FC236}">
                <a16:creationId xmlns="" xmlns:a16="http://schemas.microsoft.com/office/drawing/2014/main" id="{B3079712-632C-42BC-A2C4-6EBF9ABFEA78}"/>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2424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42337" y="1674294"/>
            <a:ext cx="1635216" cy="1635216"/>
          </a:xfrm>
          <a:prstGeom prst="ellipse">
            <a:avLst/>
          </a:prstGeo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14" name="Content Placeholder 13"/>
          <p:cNvSpPr>
            <a:spLocks noGrp="1"/>
          </p:cNvSpPr>
          <p:nvPr>
            <p:ph sz="quarter" idx="18" hasCustomPrompt="1"/>
          </p:nvPr>
        </p:nvSpPr>
        <p:spPr>
          <a:xfrm>
            <a:off x="371478" y="3617501"/>
            <a:ext cx="3376937" cy="2727739"/>
          </a:xfrm>
        </p:spPr>
        <p:txBody>
          <a:bodyPr>
            <a:noAutofit/>
          </a:bodyPr>
          <a:lstStyle>
            <a:lvl1pPr marL="0" indent="0" algn="ctr">
              <a:lnSpc>
                <a:spcPct val="80000"/>
              </a:lnSpc>
              <a:buNone/>
              <a:defRPr sz="1500">
                <a:latin typeface="Century Gothic" panose="020B0502020202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600"/>
              </a:spcAft>
              <a:buFont typeface="Arial" panose="020B0604020202020204" pitchFamily="34" charset="0"/>
              <a:buNone/>
              <a:defRPr sz="1050" i="1"/>
            </a:lvl2pPr>
            <a:lvl3pPr marL="0" indent="0" algn="ctr">
              <a:buNone/>
              <a:defRPr sz="105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5349163" y="1674294"/>
            <a:ext cx="1635216" cy="1635216"/>
          </a:xfrm>
          <a:prstGeom prst="ellipse">
            <a:avLst/>
          </a:prstGeom>
          <a:solidFill>
            <a:schemeClr val="tx2">
              <a:lumMod val="20000"/>
              <a:lumOff val="80000"/>
            </a:schemeClr>
          </a:solidFill>
          <a:ln w="3175">
            <a:noFill/>
          </a:ln>
          <a:effectLst>
            <a:outerShdw dist="25400" dir="5400000" algn="t" rotWithShape="0">
              <a:schemeClr val="accent3"/>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28" name="Content Placeholder 13"/>
          <p:cNvSpPr>
            <a:spLocks noGrp="1"/>
          </p:cNvSpPr>
          <p:nvPr>
            <p:ph sz="quarter" idx="20" hasCustomPrompt="1"/>
          </p:nvPr>
        </p:nvSpPr>
        <p:spPr>
          <a:xfrm>
            <a:off x="4407533" y="3617501"/>
            <a:ext cx="3376937" cy="2727739"/>
          </a:xfrm>
        </p:spPr>
        <p:txBody>
          <a:bodyPr>
            <a:noAutofit/>
          </a:bodyPr>
          <a:lstStyle>
            <a:lvl1pPr marL="0" indent="0" algn="ctr">
              <a:lnSpc>
                <a:spcPct val="80000"/>
              </a:lnSpc>
              <a:buNone/>
              <a:defRPr sz="1500">
                <a:latin typeface="Century Gothic" panose="020B0502020202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600"/>
              </a:spcAft>
              <a:buFont typeface="Arial" panose="020B0604020202020204" pitchFamily="34" charset="0"/>
              <a:buNone/>
              <a:defRPr sz="1050" i="1"/>
            </a:lvl2pPr>
            <a:lvl3pPr marL="0" indent="0" algn="ctr">
              <a:buNone/>
              <a:defRPr sz="105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9314447" y="1674293"/>
            <a:ext cx="1635216" cy="1635216"/>
          </a:xfrm>
          <a:prstGeom prst="ellipse">
            <a:avLst/>
          </a:prstGeom>
          <a:solidFill>
            <a:schemeClr val="tx2">
              <a:lumMod val="20000"/>
              <a:lumOff val="80000"/>
            </a:schemeClr>
          </a:solidFill>
          <a:ln w="3175">
            <a:noFill/>
          </a:ln>
          <a:effectLst>
            <a:outerShdw dist="25400" dir="5400000" algn="t" rotWithShape="0">
              <a:schemeClr val="accent5"/>
            </a:outerShdw>
          </a:effectLst>
        </p:spPr>
        <p:txBody>
          <a:bodyPr anchor="ctr" anchorCtr="0">
            <a:normAutofit/>
          </a:bodyPr>
          <a:lstStyle>
            <a:lvl1pPr marL="0" indent="0" algn="ctr">
              <a:buNone/>
              <a:defRPr sz="788"/>
            </a:lvl1pPr>
          </a:lstStyle>
          <a:p>
            <a:r>
              <a:rPr lang="en-US"/>
              <a:t>Click icon to add picture</a:t>
            </a:r>
            <a:endParaRPr lang="en-US" dirty="0"/>
          </a:p>
        </p:txBody>
      </p:sp>
      <p:sp>
        <p:nvSpPr>
          <p:cNvPr id="30" name="Content Placeholder 13"/>
          <p:cNvSpPr>
            <a:spLocks noGrp="1"/>
          </p:cNvSpPr>
          <p:nvPr>
            <p:ph sz="quarter" idx="22" hasCustomPrompt="1"/>
          </p:nvPr>
        </p:nvSpPr>
        <p:spPr>
          <a:xfrm>
            <a:off x="8443588" y="3617501"/>
            <a:ext cx="3376937" cy="2727739"/>
          </a:xfrm>
        </p:spPr>
        <p:txBody>
          <a:bodyPr>
            <a:noAutofit/>
          </a:bodyPr>
          <a:lstStyle>
            <a:lvl1pPr marL="0" indent="0" algn="ctr">
              <a:lnSpc>
                <a:spcPct val="80000"/>
              </a:lnSpc>
              <a:buNone/>
              <a:defRPr sz="1500">
                <a:latin typeface="Century Gothic" panose="020B0502020202020204" pitchFamily="34" charset="0"/>
                <a:ea typeface="Open Sans" panose="020B0606030504020204" pitchFamily="34" charset="0"/>
                <a:cs typeface="Open Sans" panose="020B0606030504020204" pitchFamily="34" charset="0"/>
              </a:defRPr>
            </a:lvl1pPr>
            <a:lvl2pPr marL="0" indent="0" algn="ctr">
              <a:lnSpc>
                <a:spcPct val="90000"/>
              </a:lnSpc>
              <a:spcBef>
                <a:spcPts val="0"/>
              </a:spcBef>
              <a:spcAft>
                <a:spcPts val="600"/>
              </a:spcAft>
              <a:buFont typeface="Arial" panose="020B0604020202020204" pitchFamily="34" charset="0"/>
              <a:buNone/>
              <a:defRPr sz="1050" i="1"/>
            </a:lvl2pPr>
            <a:lvl3pPr marL="0" indent="0" algn="ctr">
              <a:buNone/>
              <a:defRPr sz="1050"/>
            </a:lvl3pPr>
            <a:lvl4pPr marL="385763" indent="-128588">
              <a:defRPr sz="900"/>
            </a:lvl4pPr>
            <a:lvl5pPr>
              <a:defRPr sz="9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10" name="Title Placeholder 1">
            <a:extLst>
              <a:ext uri="{FF2B5EF4-FFF2-40B4-BE49-F238E27FC236}">
                <a16:creationId xmlns="" xmlns:a16="http://schemas.microsoft.com/office/drawing/2014/main" id="{B34CD6A1-2D29-4723-B329-B8E6D37F7D45}"/>
              </a:ext>
            </a:extLst>
          </p:cNvPr>
          <p:cNvSpPr>
            <a:spLocks noGrp="1"/>
          </p:cNvSpPr>
          <p:nvPr>
            <p:ph type="title"/>
          </p:nvPr>
        </p:nvSpPr>
        <p:spPr>
          <a:xfrm>
            <a:off x="358775" y="358777"/>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1" name="Straight Connector 10">
            <a:extLst>
              <a:ext uri="{FF2B5EF4-FFF2-40B4-BE49-F238E27FC236}">
                <a16:creationId xmlns="" xmlns:a16="http://schemas.microsoft.com/office/drawing/2014/main" id="{0F932838-1E40-41D6-A8F1-9307EE444B16}"/>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 xmlns:a16="http://schemas.microsoft.com/office/drawing/2014/main" id="{E1F8D2F3-2340-44F8-B0F9-D76DB5C2863E}"/>
              </a:ext>
            </a:extLst>
          </p:cNvPr>
          <p:cNvPicPr>
            <a:picLocks noChangeAspect="1"/>
          </p:cNvPicPr>
          <p:nvPr userDrawn="1"/>
        </p:nvPicPr>
        <p:blipFill>
          <a:blip r:embed="rId2"/>
          <a:stretch>
            <a:fillRect/>
          </a:stretch>
        </p:blipFill>
        <p:spPr>
          <a:xfrm>
            <a:off x="10841905" y="318586"/>
            <a:ext cx="998715" cy="743887"/>
          </a:xfrm>
          <a:prstGeom prst="rect">
            <a:avLst/>
          </a:prstGeom>
        </p:spPr>
      </p:pic>
    </p:spTree>
    <p:extLst>
      <p:ext uri="{BB962C8B-B14F-4D97-AF65-F5344CB8AC3E}">
        <p14:creationId xmlns:p14="http://schemas.microsoft.com/office/powerpoint/2010/main" val="344568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3_Title Only">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51966" y="1412875"/>
            <a:ext cx="2352260" cy="3535680"/>
          </a:xfrm>
          <a:solidFill>
            <a:schemeClr val="tx2">
              <a:lumMod val="20000"/>
              <a:lumOff val="80000"/>
            </a:schemeClr>
          </a:solidFill>
          <a:ln>
            <a:noFill/>
          </a:ln>
        </p:spPr>
        <p:txBody>
          <a:bodyPr anchor="ctr">
            <a:normAutofit/>
          </a:bodyPr>
          <a:lstStyle>
            <a:lvl1pPr marL="0" indent="0" algn="ctr">
              <a:buNone/>
              <a:defRPr sz="1400"/>
            </a:lvl1pPr>
          </a:lstStyle>
          <a:p>
            <a:r>
              <a:rPr lang="en-US"/>
              <a:t>Click icon to add picture</a:t>
            </a:r>
          </a:p>
        </p:txBody>
      </p:sp>
      <p:sp>
        <p:nvSpPr>
          <p:cNvPr id="5" name="Picture Placeholder 3"/>
          <p:cNvSpPr>
            <a:spLocks noGrp="1"/>
          </p:cNvSpPr>
          <p:nvPr>
            <p:ph type="pic" sz="quarter" idx="11"/>
          </p:nvPr>
        </p:nvSpPr>
        <p:spPr>
          <a:xfrm>
            <a:off x="6257971" y="1432617"/>
            <a:ext cx="2352260" cy="3535680"/>
          </a:xfrm>
          <a:solidFill>
            <a:schemeClr val="tx2">
              <a:lumMod val="20000"/>
              <a:lumOff val="80000"/>
            </a:schemeClr>
          </a:solidFill>
          <a:ln>
            <a:noFill/>
          </a:ln>
        </p:spPr>
        <p:txBody>
          <a:bodyPr anchor="ctr">
            <a:normAutofit/>
          </a:bodyPr>
          <a:lstStyle>
            <a:lvl1pPr marL="0" indent="0" algn="ctr">
              <a:buNone/>
              <a:defRPr sz="1400"/>
            </a:lvl1pPr>
          </a:lstStyle>
          <a:p>
            <a:r>
              <a:rPr lang="en-US"/>
              <a:t>Click icon to add picture</a:t>
            </a:r>
          </a:p>
        </p:txBody>
      </p:sp>
      <p:sp>
        <p:nvSpPr>
          <p:cNvPr id="8" name="Text Placeholder 9"/>
          <p:cNvSpPr>
            <a:spLocks noGrp="1"/>
          </p:cNvSpPr>
          <p:nvPr>
            <p:ph type="body" sz="quarter" idx="14"/>
          </p:nvPr>
        </p:nvSpPr>
        <p:spPr>
          <a:xfrm>
            <a:off x="2905273" y="1412875"/>
            <a:ext cx="3008211" cy="3535680"/>
          </a:xfrm>
        </p:spPr>
        <p:txBody>
          <a:bodyPr>
            <a:noAutofit/>
          </a:bodyPr>
          <a:lstStyle>
            <a:lvl1pPr marL="0" indent="0">
              <a:buNone/>
              <a:defRPr sz="1400" b="1">
                <a:solidFill>
                  <a:schemeClr val="accent1"/>
                </a:solidFill>
                <a:latin typeface="Century Gothic" panose="020B0502020202020204" pitchFamily="34" charset="0"/>
                <a:ea typeface="Open Sans" panose="020B0606030504020204" pitchFamily="34" charset="0"/>
                <a:cs typeface="Open Sans" panose="020B0606030504020204" pitchFamily="34" charset="0"/>
              </a:defRPr>
            </a:lvl1pPr>
            <a:lvl2pPr marL="0" indent="0">
              <a:buFontTx/>
              <a:buNone/>
              <a:defRPr sz="1400"/>
            </a:lvl2pPr>
            <a:lvl3pPr marL="150813" indent="-150813">
              <a:defRPr sz="1400"/>
            </a:lvl3pPr>
            <a:lvl4pPr marL="401638" indent="-207963">
              <a:defRPr sz="1400"/>
            </a:lvl4pPr>
            <a:lvl5pPr marL="761981" indent="-228594">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9"/>
          <p:cNvSpPr>
            <a:spLocks noGrp="1"/>
          </p:cNvSpPr>
          <p:nvPr>
            <p:ph type="body" sz="quarter" idx="15"/>
          </p:nvPr>
        </p:nvSpPr>
        <p:spPr>
          <a:xfrm>
            <a:off x="8797789" y="1432617"/>
            <a:ext cx="3022736" cy="3535680"/>
          </a:xfrm>
        </p:spPr>
        <p:txBody>
          <a:bodyPr>
            <a:noAutofit/>
          </a:bodyPr>
          <a:lstStyle>
            <a:lvl1pPr marL="0" indent="0">
              <a:buNone/>
              <a:defRPr sz="1400" b="1">
                <a:solidFill>
                  <a:schemeClr val="accent1"/>
                </a:solidFill>
                <a:latin typeface="Century Gothic" panose="020B0502020202020204" pitchFamily="34" charset="0"/>
                <a:ea typeface="Open Sans" panose="020B0606030504020204" pitchFamily="34" charset="0"/>
                <a:cs typeface="Open Sans" panose="020B0606030504020204" pitchFamily="34" charset="0"/>
              </a:defRPr>
            </a:lvl1pPr>
            <a:lvl2pPr marL="0" indent="0">
              <a:buFontTx/>
              <a:buNone/>
              <a:defRPr sz="1400"/>
            </a:lvl2pPr>
            <a:lvl3pPr marL="150813" indent="-150813">
              <a:defRPr sz="1400"/>
            </a:lvl3pPr>
            <a:lvl4pPr marL="401638" indent="-207963">
              <a:defRPr sz="1400"/>
            </a:lvl4pPr>
            <a:lvl5pPr marL="761981" indent="-228594">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9"/>
          <p:cNvSpPr>
            <a:spLocks noGrp="1"/>
          </p:cNvSpPr>
          <p:nvPr>
            <p:ph type="body" sz="quarter" idx="16"/>
          </p:nvPr>
        </p:nvSpPr>
        <p:spPr>
          <a:xfrm>
            <a:off x="351965" y="5124681"/>
            <a:ext cx="5561519"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9"/>
          <p:cNvSpPr>
            <a:spLocks noGrp="1"/>
          </p:cNvSpPr>
          <p:nvPr>
            <p:ph type="body" sz="quarter" idx="17"/>
          </p:nvPr>
        </p:nvSpPr>
        <p:spPr>
          <a:xfrm>
            <a:off x="6257971" y="5144423"/>
            <a:ext cx="5546613" cy="958851"/>
          </a:xfrm>
        </p:spPr>
        <p:txBody>
          <a:bodyPr>
            <a:noAutofit/>
          </a:bodyPr>
          <a:lstStyle>
            <a:lvl1pPr marL="0" indent="0">
              <a:buNone/>
              <a:defRPr sz="1400"/>
            </a:lvl1pPr>
            <a:lvl2pPr marL="152396" indent="-152396">
              <a:buFont typeface="Arial" panose="020B0604020202020204" pitchFamily="34" charset="0"/>
              <a:buChar char="•"/>
              <a:defRPr sz="1400"/>
            </a:lvl2pPr>
            <a:lvl3pPr marL="304792" indent="-152396">
              <a:defRPr sz="1400"/>
            </a:lvl3pPr>
            <a:lvl4pPr marL="533387" indent="-228594">
              <a:defRPr sz="1400"/>
            </a:lvl4pPr>
            <a:lvl5pPr marL="761981" indent="-228594">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a:extLst>
              <a:ext uri="{FF2B5EF4-FFF2-40B4-BE49-F238E27FC236}">
                <a16:creationId xmlns="" xmlns:a16="http://schemas.microsoft.com/office/drawing/2014/main" id="{206B44AD-5D18-4AD8-B161-E6FFABCC48E2}"/>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0" name="Straight Connector 9">
            <a:extLst>
              <a:ext uri="{FF2B5EF4-FFF2-40B4-BE49-F238E27FC236}">
                <a16:creationId xmlns="" xmlns:a16="http://schemas.microsoft.com/office/drawing/2014/main" id="{00E5323C-A827-4992-9B2D-2EDD56CB2A7F}"/>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 xmlns:a16="http://schemas.microsoft.com/office/drawing/2014/main" id="{375958BA-9A84-4236-95E1-C00951E880AA}"/>
              </a:ext>
            </a:extLst>
          </p:cNvPr>
          <p:cNvPicPr>
            <a:picLocks noChangeAspect="1"/>
          </p:cNvPicPr>
          <p:nvPr userDrawn="1"/>
        </p:nvPicPr>
        <p:blipFill>
          <a:blip r:embed="rId2"/>
          <a:stretch>
            <a:fillRect/>
          </a:stretch>
        </p:blipFill>
        <p:spPr>
          <a:xfrm>
            <a:off x="10841905" y="318584"/>
            <a:ext cx="998715" cy="743887"/>
          </a:xfrm>
          <a:prstGeom prst="rect">
            <a:avLst/>
          </a:prstGeom>
        </p:spPr>
      </p:pic>
    </p:spTree>
    <p:extLst>
      <p:ext uri="{BB962C8B-B14F-4D97-AF65-F5344CB8AC3E}">
        <p14:creationId xmlns:p14="http://schemas.microsoft.com/office/powerpoint/2010/main" val="320403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mp; subtitle">
    <p:spTree>
      <p:nvGrpSpPr>
        <p:cNvPr id="1" name=""/>
        <p:cNvGrpSpPr/>
        <p:nvPr/>
      </p:nvGrpSpPr>
      <p:grpSpPr>
        <a:xfrm>
          <a:off x="0" y="0"/>
          <a:ext cx="0" cy="0"/>
          <a:chOff x="0" y="0"/>
          <a:chExt cx="0" cy="0"/>
        </a:xfrm>
      </p:grpSpPr>
      <p:sp>
        <p:nvSpPr>
          <p:cNvPr id="4" name="Title Placeholder 1">
            <a:extLst>
              <a:ext uri="{FF2B5EF4-FFF2-40B4-BE49-F238E27FC236}">
                <a16:creationId xmlns="" xmlns:a16="http://schemas.microsoft.com/office/drawing/2014/main" id="{017EFA13-0C0A-4B88-BC80-8240DFA7E6EE}"/>
              </a:ext>
            </a:extLst>
          </p:cNvPr>
          <p:cNvSpPr>
            <a:spLocks noGrp="1"/>
          </p:cNvSpPr>
          <p:nvPr>
            <p:ph type="title" hasCustomPrompt="1"/>
          </p:nvPr>
        </p:nvSpPr>
        <p:spPr>
          <a:xfrm>
            <a:off x="358775" y="358775"/>
            <a:ext cx="10021172" cy="394259"/>
          </a:xfrm>
          <a:prstGeom prst="rect">
            <a:avLst/>
          </a:prstGeom>
        </p:spPr>
        <p:txBody>
          <a:bodyPr vert="horz" lIns="0" tIns="0" rIns="0" bIns="0" rtlCol="0" anchor="b">
            <a:noAutofit/>
          </a:bodyPr>
          <a:lstStyle/>
          <a:p>
            <a:r>
              <a:rPr lang="en-US" dirty="0"/>
              <a:t>Add title</a:t>
            </a:r>
            <a:endParaRPr lang="en-GB" dirty="0"/>
          </a:p>
        </p:txBody>
      </p:sp>
      <p:cxnSp>
        <p:nvCxnSpPr>
          <p:cNvPr id="6" name="Straight Connector 5">
            <a:extLst>
              <a:ext uri="{FF2B5EF4-FFF2-40B4-BE49-F238E27FC236}">
                <a16:creationId xmlns="" xmlns:a16="http://schemas.microsoft.com/office/drawing/2014/main" id="{C24D880B-F03D-44AB-AF99-A7624A536319}"/>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29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hree Bar Tex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71475" y="1420968"/>
            <a:ext cx="3646054" cy="2623447"/>
          </a:xfrm>
          <a:solidFill>
            <a:schemeClr val="tx2">
              <a:lumMod val="20000"/>
              <a:lumOff val="80000"/>
            </a:schemeClr>
          </a:solidFill>
        </p:spPr>
        <p:txBody>
          <a:bodyPr vert="horz" lIns="0" tIns="0" rIns="0" bIns="0" rtlCol="0" anchor="ctr">
            <a:normAutofit/>
          </a:bodyPr>
          <a:lstStyle>
            <a:lvl1pPr>
              <a:defRPr lang="en-US" sz="1400" dirty="0"/>
            </a:lvl1pPr>
          </a:lstStyle>
          <a:p>
            <a:pPr marL="0" lvl="0" indent="0" algn="ctr">
              <a:buNone/>
            </a:pPr>
            <a:r>
              <a:rPr lang="en-US"/>
              <a:t>Click icon to add picture</a:t>
            </a:r>
            <a:endParaRPr lang="en-US" dirty="0"/>
          </a:p>
        </p:txBody>
      </p:sp>
      <p:sp>
        <p:nvSpPr>
          <p:cNvPr id="5" name="Picture Placeholder 3"/>
          <p:cNvSpPr>
            <a:spLocks noGrp="1"/>
          </p:cNvSpPr>
          <p:nvPr>
            <p:ph type="pic" sz="quarter" idx="11"/>
          </p:nvPr>
        </p:nvSpPr>
        <p:spPr>
          <a:xfrm>
            <a:off x="4272973" y="1420968"/>
            <a:ext cx="3646054" cy="2623447"/>
          </a:xfrm>
          <a:solidFill>
            <a:schemeClr val="tx2">
              <a:lumMod val="20000"/>
              <a:lumOff val="80000"/>
            </a:schemeClr>
          </a:solidFill>
        </p:spPr>
        <p:txBody>
          <a:bodyPr vert="horz" lIns="0" tIns="0" rIns="0" bIns="0" rtlCol="0" anchor="ctr">
            <a:normAutofit/>
          </a:bodyPr>
          <a:lstStyle>
            <a:lvl1pPr>
              <a:defRPr lang="en-US" sz="1400"/>
            </a:lvl1pPr>
          </a:lstStyle>
          <a:p>
            <a:pPr marL="0" lvl="0" indent="0" algn="ctr">
              <a:buNone/>
            </a:pPr>
            <a:r>
              <a:rPr lang="en-US"/>
              <a:t>Click icon to add picture</a:t>
            </a:r>
          </a:p>
        </p:txBody>
      </p:sp>
      <p:sp>
        <p:nvSpPr>
          <p:cNvPr id="6" name="Picture Placeholder 3"/>
          <p:cNvSpPr>
            <a:spLocks noGrp="1"/>
          </p:cNvSpPr>
          <p:nvPr>
            <p:ph type="pic" sz="quarter" idx="12"/>
          </p:nvPr>
        </p:nvSpPr>
        <p:spPr>
          <a:xfrm>
            <a:off x="8174471" y="1420968"/>
            <a:ext cx="3646054" cy="2623447"/>
          </a:xfrm>
          <a:solidFill>
            <a:schemeClr val="tx2">
              <a:lumMod val="20000"/>
              <a:lumOff val="80000"/>
            </a:schemeClr>
          </a:solidFill>
        </p:spPr>
        <p:txBody>
          <a:bodyPr vert="horz" lIns="0" tIns="0" rIns="0" bIns="0" rtlCol="0" anchor="ctr">
            <a:normAutofit/>
          </a:bodyPr>
          <a:lstStyle>
            <a:lvl1pPr>
              <a:defRPr lang="en-US" sz="1400"/>
            </a:lvl1pPr>
          </a:lstStyle>
          <a:p>
            <a:pPr marL="0" lvl="0" indent="0" algn="ctr">
              <a:buNone/>
            </a:pPr>
            <a:r>
              <a:rPr lang="en-US"/>
              <a:t>Click icon to add picture</a:t>
            </a:r>
          </a:p>
        </p:txBody>
      </p:sp>
      <p:sp>
        <p:nvSpPr>
          <p:cNvPr id="9" name="Text Placeholder 7"/>
          <p:cNvSpPr>
            <a:spLocks noGrp="1"/>
          </p:cNvSpPr>
          <p:nvPr>
            <p:ph type="body" sz="quarter" idx="21"/>
          </p:nvPr>
        </p:nvSpPr>
        <p:spPr>
          <a:xfrm>
            <a:off x="371475" y="2945654"/>
            <a:ext cx="3646054" cy="1098762"/>
          </a:xfrm>
          <a:solidFill>
            <a:schemeClr val="accent1">
              <a:alpha val="80000"/>
            </a:schemeClr>
          </a:solidFill>
          <a:ln>
            <a:noFill/>
          </a:ln>
        </p:spPr>
        <p:txBody>
          <a:bodyPr wrap="square"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a:t>Edit Master text styles</a:t>
            </a:r>
          </a:p>
          <a:p>
            <a:pPr lvl="1"/>
            <a:r>
              <a:rPr lang="en-US"/>
              <a:t>Second level</a:t>
            </a:r>
          </a:p>
        </p:txBody>
      </p:sp>
      <p:sp>
        <p:nvSpPr>
          <p:cNvPr id="10" name="Text Placeholder 7"/>
          <p:cNvSpPr>
            <a:spLocks noGrp="1"/>
          </p:cNvSpPr>
          <p:nvPr>
            <p:ph type="body" sz="quarter" idx="22"/>
          </p:nvPr>
        </p:nvSpPr>
        <p:spPr>
          <a:xfrm>
            <a:off x="4272973" y="2945654"/>
            <a:ext cx="3646054" cy="1098762"/>
          </a:xfrm>
          <a:solidFill>
            <a:schemeClr val="accent2">
              <a:alpha val="80000"/>
            </a:schemeClr>
          </a:solidFill>
          <a:ln>
            <a:noFill/>
          </a:ln>
        </p:spPr>
        <p:txBody>
          <a:bodyPr wrap="square"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a:t>Edit Master text styles</a:t>
            </a:r>
          </a:p>
          <a:p>
            <a:pPr lvl="1"/>
            <a:r>
              <a:rPr lang="en-US"/>
              <a:t>Second level</a:t>
            </a:r>
          </a:p>
        </p:txBody>
      </p:sp>
      <p:sp>
        <p:nvSpPr>
          <p:cNvPr id="14" name="Text Placeholder 7"/>
          <p:cNvSpPr>
            <a:spLocks noGrp="1"/>
          </p:cNvSpPr>
          <p:nvPr>
            <p:ph type="body" sz="quarter" idx="23"/>
          </p:nvPr>
        </p:nvSpPr>
        <p:spPr>
          <a:xfrm>
            <a:off x="8174471" y="2945654"/>
            <a:ext cx="3646054" cy="1098762"/>
          </a:xfrm>
          <a:solidFill>
            <a:schemeClr val="accent3">
              <a:alpha val="80000"/>
            </a:schemeClr>
          </a:solidFill>
          <a:ln>
            <a:noFill/>
          </a:ln>
        </p:spPr>
        <p:txBody>
          <a:bodyPr wrap="square" lIns="182880" tIns="91440" rIns="182880" bIns="91440" anchor="b" anchorCtr="0">
            <a:spAutoFit/>
          </a:bodyPr>
          <a:lstStyle>
            <a:lvl1pPr marL="0" indent="0">
              <a:buNone/>
              <a:defRPr sz="2000">
                <a:solidFill>
                  <a:srgbClr val="FFFFFF"/>
                </a:solidFill>
              </a:defRPr>
            </a:lvl1pPr>
            <a:lvl2pPr marL="0" indent="0">
              <a:buFont typeface="Arial" panose="020B0604020202020204" pitchFamily="34" charset="0"/>
              <a:buNone/>
              <a:defRPr sz="1400">
                <a:solidFill>
                  <a:srgbClr val="FFFFFF"/>
                </a:solidFill>
              </a:defRPr>
            </a:lvl2pPr>
            <a:lvl3pPr marL="342900" indent="-171450">
              <a:defRPr sz="1400">
                <a:solidFill>
                  <a:srgbClr val="FFFFFF"/>
                </a:solidFill>
              </a:defRPr>
            </a:lvl3pPr>
            <a:lvl4pPr marL="514350" indent="-171450">
              <a:defRPr sz="1400">
                <a:solidFill>
                  <a:srgbClr val="FFFFFF"/>
                </a:solidFill>
              </a:defRPr>
            </a:lvl4pPr>
            <a:lvl5pPr marL="742950" indent="-228600">
              <a:defRPr sz="1400">
                <a:solidFill>
                  <a:srgbClr val="FFFFFF"/>
                </a:solidFill>
              </a:defRPr>
            </a:lvl5pPr>
          </a:lstStyle>
          <a:p>
            <a:pPr lvl="0"/>
            <a:r>
              <a:rPr lang="en-US"/>
              <a:t>Edit Master text styles</a:t>
            </a:r>
          </a:p>
          <a:p>
            <a:pPr lvl="1"/>
            <a:r>
              <a:rPr lang="en-US"/>
              <a:t>Second level</a:t>
            </a:r>
          </a:p>
        </p:txBody>
      </p:sp>
      <p:sp>
        <p:nvSpPr>
          <p:cNvPr id="13" name="Content Placeholder 13"/>
          <p:cNvSpPr>
            <a:spLocks noGrp="1"/>
          </p:cNvSpPr>
          <p:nvPr>
            <p:ph sz="quarter" idx="18"/>
          </p:nvPr>
        </p:nvSpPr>
        <p:spPr>
          <a:xfrm>
            <a:off x="371475" y="4229305"/>
            <a:ext cx="3646054" cy="2115933"/>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3"/>
          <p:cNvSpPr>
            <a:spLocks noGrp="1"/>
          </p:cNvSpPr>
          <p:nvPr>
            <p:ph sz="quarter" idx="19"/>
          </p:nvPr>
        </p:nvSpPr>
        <p:spPr>
          <a:xfrm>
            <a:off x="4272973" y="4229305"/>
            <a:ext cx="3646054" cy="2115933"/>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13"/>
          <p:cNvSpPr>
            <a:spLocks noGrp="1"/>
          </p:cNvSpPr>
          <p:nvPr>
            <p:ph sz="quarter" idx="20"/>
          </p:nvPr>
        </p:nvSpPr>
        <p:spPr>
          <a:xfrm>
            <a:off x="8174471" y="4229305"/>
            <a:ext cx="3646054" cy="2115933"/>
          </a:xfrm>
        </p:spPr>
        <p:txBody>
          <a:bodyPr/>
          <a:lstStyle>
            <a:lvl1pPr marL="0" indent="0">
              <a:buNone/>
              <a:defRPr sz="2100"/>
            </a:lvl1pPr>
            <a:lvl2pPr marL="171450" indent="-171450">
              <a:buFont typeface="Arial" panose="020B0604020202020204" pitchFamily="34" charset="0"/>
              <a:buChar char="•"/>
              <a:defRPr sz="1400"/>
            </a:lvl2pPr>
            <a:lvl3pPr marL="342900" indent="-171450">
              <a:defRPr sz="1400"/>
            </a:lvl3pPr>
            <a:lvl4pPr marL="514350" indent="-171450">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 xmlns:a16="http://schemas.microsoft.com/office/drawing/2014/main" id="{CFC1FA71-4A4E-4DAB-8287-0C0589A0679C}"/>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17" name="Straight Connector 16">
            <a:extLst>
              <a:ext uri="{FF2B5EF4-FFF2-40B4-BE49-F238E27FC236}">
                <a16:creationId xmlns="" xmlns:a16="http://schemas.microsoft.com/office/drawing/2014/main" id="{20AF131F-0417-4BCE-903E-63D80ED40DAE}"/>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997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2 team sub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58775"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6989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3362206"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28" name="Content Placeholder 13"/>
          <p:cNvSpPr>
            <a:spLocks noGrp="1"/>
          </p:cNvSpPr>
          <p:nvPr>
            <p:ph sz="quarter" idx="20" hasCustomPrompt="1"/>
          </p:nvPr>
        </p:nvSpPr>
        <p:spPr>
          <a:xfrm>
            <a:off x="4424735" y="166989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6390725"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0" name="Content Placeholder 13"/>
          <p:cNvSpPr>
            <a:spLocks noGrp="1"/>
          </p:cNvSpPr>
          <p:nvPr>
            <p:ph sz="quarter" idx="22" hasCustomPrompt="1"/>
          </p:nvPr>
        </p:nvSpPr>
        <p:spPr>
          <a:xfrm>
            <a:off x="7453254" y="166989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1" name="Picture Placeholder 3"/>
          <p:cNvSpPr>
            <a:spLocks noGrp="1"/>
          </p:cNvSpPr>
          <p:nvPr>
            <p:ph type="pic" sz="quarter" idx="23"/>
          </p:nvPr>
        </p:nvSpPr>
        <p:spPr>
          <a:xfrm>
            <a:off x="9378768" y="166989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2" name="Content Placeholder 13"/>
          <p:cNvSpPr>
            <a:spLocks noGrp="1"/>
          </p:cNvSpPr>
          <p:nvPr>
            <p:ph sz="quarter" idx="24" hasCustomPrompt="1"/>
          </p:nvPr>
        </p:nvSpPr>
        <p:spPr>
          <a:xfrm>
            <a:off x="10441297" y="166989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5"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4" name="Content Placeholder 13"/>
          <p:cNvSpPr>
            <a:spLocks noGrp="1"/>
          </p:cNvSpPr>
          <p:nvPr>
            <p:ph sz="quarter" idx="26" hasCustomPrompt="1"/>
          </p:nvPr>
        </p:nvSpPr>
        <p:spPr>
          <a:xfrm>
            <a:off x="1421304" y="3291308"/>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3362206"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6" name="Content Placeholder 13"/>
          <p:cNvSpPr>
            <a:spLocks noGrp="1"/>
          </p:cNvSpPr>
          <p:nvPr>
            <p:ph sz="quarter" idx="28" hasCustomPrompt="1"/>
          </p:nvPr>
        </p:nvSpPr>
        <p:spPr>
          <a:xfrm>
            <a:off x="4424735" y="3291308"/>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6390725"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38" name="Content Placeholder 13"/>
          <p:cNvSpPr>
            <a:spLocks noGrp="1"/>
          </p:cNvSpPr>
          <p:nvPr>
            <p:ph sz="quarter" idx="30" hasCustomPrompt="1"/>
          </p:nvPr>
        </p:nvSpPr>
        <p:spPr>
          <a:xfrm>
            <a:off x="7453254" y="3291308"/>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9" name="Picture Placeholder 3"/>
          <p:cNvSpPr>
            <a:spLocks noGrp="1"/>
          </p:cNvSpPr>
          <p:nvPr>
            <p:ph type="pic" sz="quarter" idx="31"/>
          </p:nvPr>
        </p:nvSpPr>
        <p:spPr>
          <a:xfrm>
            <a:off x="9378768" y="3291310"/>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0" name="Content Placeholder 13"/>
          <p:cNvSpPr>
            <a:spLocks noGrp="1"/>
          </p:cNvSpPr>
          <p:nvPr>
            <p:ph sz="quarter" idx="32" hasCustomPrompt="1"/>
          </p:nvPr>
        </p:nvSpPr>
        <p:spPr>
          <a:xfrm>
            <a:off x="10441297" y="3291308"/>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358775"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2" name="Content Placeholder 13"/>
          <p:cNvSpPr>
            <a:spLocks noGrp="1"/>
          </p:cNvSpPr>
          <p:nvPr>
            <p:ph sz="quarter" idx="34" hasCustomPrompt="1"/>
          </p:nvPr>
        </p:nvSpPr>
        <p:spPr>
          <a:xfrm>
            <a:off x="1421304" y="501435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3362206"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3"/>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4" name="Content Placeholder 13"/>
          <p:cNvSpPr>
            <a:spLocks noGrp="1"/>
          </p:cNvSpPr>
          <p:nvPr>
            <p:ph sz="quarter" idx="36" hasCustomPrompt="1"/>
          </p:nvPr>
        </p:nvSpPr>
        <p:spPr>
          <a:xfrm>
            <a:off x="4424735" y="501435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6390725"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accent5"/>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6" name="Content Placeholder 13"/>
          <p:cNvSpPr>
            <a:spLocks noGrp="1"/>
          </p:cNvSpPr>
          <p:nvPr>
            <p:ph sz="quarter" idx="38" hasCustomPrompt="1"/>
          </p:nvPr>
        </p:nvSpPr>
        <p:spPr>
          <a:xfrm>
            <a:off x="7453254" y="501435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7" name="Picture Placeholder 3"/>
          <p:cNvSpPr>
            <a:spLocks noGrp="1"/>
          </p:cNvSpPr>
          <p:nvPr>
            <p:ph type="pic" sz="quarter" idx="39"/>
          </p:nvPr>
        </p:nvSpPr>
        <p:spPr>
          <a:xfrm>
            <a:off x="9378768" y="5014358"/>
            <a:ext cx="914400" cy="914400"/>
          </a:xfrm>
          <a:solidFill>
            <a:schemeClr val="tx2">
              <a:lumMod val="20000"/>
              <a:lumOff val="80000"/>
            </a:schemeClr>
          </a:solidFill>
          <a:ln w="3175">
            <a:solidFill>
              <a:schemeClr val="bg1">
                <a:lumMod val="50000"/>
                <a:alpha val="40000"/>
              </a:schemeClr>
            </a:solidFill>
          </a:ln>
          <a:effectLst>
            <a:outerShdw dist="25400" dir="5400000" algn="t" rotWithShape="0">
              <a:schemeClr val="bg2"/>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48" name="Content Placeholder 13"/>
          <p:cNvSpPr>
            <a:spLocks noGrp="1"/>
          </p:cNvSpPr>
          <p:nvPr>
            <p:ph sz="quarter" idx="40" hasCustomPrompt="1"/>
          </p:nvPr>
        </p:nvSpPr>
        <p:spPr>
          <a:xfrm>
            <a:off x="10441297" y="5014356"/>
            <a:ext cx="1379228" cy="1318725"/>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56" name="Rectangle 55">
            <a:extLst>
              <a:ext uri="{FF2B5EF4-FFF2-40B4-BE49-F238E27FC236}">
                <a16:creationId xmlns="" xmlns:a16="http://schemas.microsoft.com/office/drawing/2014/main" id="{5560A6F7-E6BD-465C-ABD8-B7FFE2B86BE1}"/>
              </a:ext>
            </a:extLst>
          </p:cNvPr>
          <p:cNvSpPr/>
          <p:nvPr userDrawn="1"/>
        </p:nvSpPr>
        <p:spPr>
          <a:xfrm>
            <a:off x="6388039" y="2584298"/>
            <a:ext cx="921062"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7" name="Rectangle 56">
            <a:extLst>
              <a:ext uri="{FF2B5EF4-FFF2-40B4-BE49-F238E27FC236}">
                <a16:creationId xmlns="" xmlns:a16="http://schemas.microsoft.com/office/drawing/2014/main" id="{16D0519F-D3ED-4BD8-AA8B-7A863DBF8E49}"/>
              </a:ext>
            </a:extLst>
          </p:cNvPr>
          <p:cNvSpPr/>
          <p:nvPr userDrawn="1"/>
        </p:nvSpPr>
        <p:spPr>
          <a:xfrm>
            <a:off x="6388039" y="4186826"/>
            <a:ext cx="921062"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8" name="Rectangle 57">
            <a:extLst>
              <a:ext uri="{FF2B5EF4-FFF2-40B4-BE49-F238E27FC236}">
                <a16:creationId xmlns="" xmlns:a16="http://schemas.microsoft.com/office/drawing/2014/main" id="{584A9354-DA27-4329-BD01-4E3E8CEC4899}"/>
              </a:ext>
            </a:extLst>
          </p:cNvPr>
          <p:cNvSpPr/>
          <p:nvPr userDrawn="1"/>
        </p:nvSpPr>
        <p:spPr>
          <a:xfrm>
            <a:off x="6388039" y="5913885"/>
            <a:ext cx="921062"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9" name="Rectangle 58">
            <a:extLst>
              <a:ext uri="{FF2B5EF4-FFF2-40B4-BE49-F238E27FC236}">
                <a16:creationId xmlns="" xmlns:a16="http://schemas.microsoft.com/office/drawing/2014/main" id="{16457289-715A-46DE-9ABE-43ACFA0CDFB2}"/>
              </a:ext>
            </a:extLst>
          </p:cNvPr>
          <p:cNvSpPr/>
          <p:nvPr userDrawn="1"/>
        </p:nvSpPr>
        <p:spPr>
          <a:xfrm>
            <a:off x="9378768" y="2584298"/>
            <a:ext cx="921062"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0" name="Rectangle 59">
            <a:extLst>
              <a:ext uri="{FF2B5EF4-FFF2-40B4-BE49-F238E27FC236}">
                <a16:creationId xmlns="" xmlns:a16="http://schemas.microsoft.com/office/drawing/2014/main" id="{E34C533B-B74D-4C66-8750-3ABDAB9E7768}"/>
              </a:ext>
            </a:extLst>
          </p:cNvPr>
          <p:cNvSpPr/>
          <p:nvPr userDrawn="1"/>
        </p:nvSpPr>
        <p:spPr>
          <a:xfrm>
            <a:off x="9378768" y="4186826"/>
            <a:ext cx="921062"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1" name="Rectangle 60">
            <a:extLst>
              <a:ext uri="{FF2B5EF4-FFF2-40B4-BE49-F238E27FC236}">
                <a16:creationId xmlns="" xmlns:a16="http://schemas.microsoft.com/office/drawing/2014/main" id="{85C71AB8-AA8A-4913-A6EF-797B9BC21886}"/>
              </a:ext>
            </a:extLst>
          </p:cNvPr>
          <p:cNvSpPr/>
          <p:nvPr userDrawn="1"/>
        </p:nvSpPr>
        <p:spPr>
          <a:xfrm>
            <a:off x="9378768" y="5913885"/>
            <a:ext cx="921062" cy="4571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2" name="Rectangle 61">
            <a:extLst>
              <a:ext uri="{FF2B5EF4-FFF2-40B4-BE49-F238E27FC236}">
                <a16:creationId xmlns="" xmlns:a16="http://schemas.microsoft.com/office/drawing/2014/main" id="{F04E72DD-3EE7-434C-A4DA-A9A06352CD57}"/>
              </a:ext>
            </a:extLst>
          </p:cNvPr>
          <p:cNvSpPr/>
          <p:nvPr userDrawn="1"/>
        </p:nvSpPr>
        <p:spPr>
          <a:xfrm>
            <a:off x="3363495" y="2584298"/>
            <a:ext cx="921062"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3" name="Rectangle 62">
            <a:extLst>
              <a:ext uri="{FF2B5EF4-FFF2-40B4-BE49-F238E27FC236}">
                <a16:creationId xmlns="" xmlns:a16="http://schemas.microsoft.com/office/drawing/2014/main" id="{9E39A22C-5EF7-488E-8755-5ECDEEAF5A1D}"/>
              </a:ext>
            </a:extLst>
          </p:cNvPr>
          <p:cNvSpPr/>
          <p:nvPr userDrawn="1"/>
        </p:nvSpPr>
        <p:spPr>
          <a:xfrm>
            <a:off x="3363495" y="4186826"/>
            <a:ext cx="921062"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4" name="Rectangle 63">
            <a:extLst>
              <a:ext uri="{FF2B5EF4-FFF2-40B4-BE49-F238E27FC236}">
                <a16:creationId xmlns="" xmlns:a16="http://schemas.microsoft.com/office/drawing/2014/main" id="{9AEF8333-1CC2-467A-A8E8-FAFF68FCCB3B}"/>
              </a:ext>
            </a:extLst>
          </p:cNvPr>
          <p:cNvSpPr/>
          <p:nvPr userDrawn="1"/>
        </p:nvSpPr>
        <p:spPr>
          <a:xfrm>
            <a:off x="3363495" y="5913885"/>
            <a:ext cx="921062"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5" name="Rectangle 64">
            <a:extLst>
              <a:ext uri="{FF2B5EF4-FFF2-40B4-BE49-F238E27FC236}">
                <a16:creationId xmlns="" xmlns:a16="http://schemas.microsoft.com/office/drawing/2014/main" id="{05B84D64-E26F-4B6F-8CFF-B1A6EE503A91}"/>
              </a:ext>
            </a:extLst>
          </p:cNvPr>
          <p:cNvSpPr/>
          <p:nvPr userDrawn="1"/>
        </p:nvSpPr>
        <p:spPr>
          <a:xfrm>
            <a:off x="357353" y="2584298"/>
            <a:ext cx="92106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6" name="Rectangle 65">
            <a:extLst>
              <a:ext uri="{FF2B5EF4-FFF2-40B4-BE49-F238E27FC236}">
                <a16:creationId xmlns="" xmlns:a16="http://schemas.microsoft.com/office/drawing/2014/main" id="{894DC67A-3269-4259-B9D4-20E1B1D1D0AA}"/>
              </a:ext>
            </a:extLst>
          </p:cNvPr>
          <p:cNvSpPr/>
          <p:nvPr userDrawn="1"/>
        </p:nvSpPr>
        <p:spPr>
          <a:xfrm>
            <a:off x="357353" y="4186826"/>
            <a:ext cx="92106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7" name="Rectangle 66">
            <a:extLst>
              <a:ext uri="{FF2B5EF4-FFF2-40B4-BE49-F238E27FC236}">
                <a16:creationId xmlns="" xmlns:a16="http://schemas.microsoft.com/office/drawing/2014/main" id="{A1371383-7211-4B50-9B32-78327AE69364}"/>
              </a:ext>
            </a:extLst>
          </p:cNvPr>
          <p:cNvSpPr/>
          <p:nvPr userDrawn="1"/>
        </p:nvSpPr>
        <p:spPr>
          <a:xfrm>
            <a:off x="357353" y="5913885"/>
            <a:ext cx="921062"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0" name="Title Placeholder 1">
            <a:extLst>
              <a:ext uri="{FF2B5EF4-FFF2-40B4-BE49-F238E27FC236}">
                <a16:creationId xmlns="" xmlns:a16="http://schemas.microsoft.com/office/drawing/2014/main" id="{3273D727-FC88-4C47-AB42-6796D4F54630}"/>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51" name="Straight Connector 50">
            <a:extLst>
              <a:ext uri="{FF2B5EF4-FFF2-40B4-BE49-F238E27FC236}">
                <a16:creationId xmlns="" xmlns:a16="http://schemas.microsoft.com/office/drawing/2014/main" id="{A83D71C6-D7F0-4776-B3DE-130B092962C1}"/>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7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 Team Subtitle">
    <p:spTree>
      <p:nvGrpSpPr>
        <p:cNvPr id="1" name=""/>
        <p:cNvGrpSpPr/>
        <p:nvPr/>
      </p:nvGrpSpPr>
      <p:grpSpPr>
        <a:xfrm>
          <a:off x="0" y="0"/>
          <a:ext cx="0" cy="0"/>
          <a:chOff x="0" y="0"/>
          <a:chExt cx="0" cy="0"/>
        </a:xfrm>
      </p:grpSpPr>
      <p:sp>
        <p:nvSpPr>
          <p:cNvPr id="24" name="Rectangle 23">
            <a:extLst>
              <a:ext uri="{FF2B5EF4-FFF2-40B4-BE49-F238E27FC236}">
                <a16:creationId xmlns="" xmlns:a16="http://schemas.microsoft.com/office/drawing/2014/main" id="{5F44C86B-3819-4FBD-97BF-05F4F1669122}"/>
              </a:ext>
            </a:extLst>
          </p:cNvPr>
          <p:cNvSpPr/>
          <p:nvPr userDrawn="1"/>
        </p:nvSpPr>
        <p:spPr>
          <a:xfrm>
            <a:off x="8283392" y="5814202"/>
            <a:ext cx="974705" cy="2230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Picture Placeholder 3"/>
          <p:cNvSpPr>
            <a:spLocks noGrp="1"/>
          </p:cNvSpPr>
          <p:nvPr>
            <p:ph type="pic" sz="quarter" idx="10"/>
          </p:nvPr>
        </p:nvSpPr>
        <p:spPr>
          <a:xfrm>
            <a:off x="358774" y="1678522"/>
            <a:ext cx="974705" cy="974705"/>
          </a:xfrm>
          <a:solidFill>
            <a:schemeClr val="tx2">
              <a:lumMod val="20000"/>
              <a:lumOff val="80000"/>
            </a:schemeClr>
          </a:solidFill>
          <a:ln w="3175">
            <a:noFill/>
          </a:ln>
          <a:effectLst>
            <a:outerShdw dist="25400" dir="5400000" algn="t" rotWithShape="0">
              <a:schemeClr val="accent1"/>
            </a:outerShdw>
          </a:effectLst>
        </p:spPr>
        <p:txBody>
          <a:bodyPr anchor="ctr" anchorCtr="0">
            <a:normAutofit/>
          </a:bodyPr>
          <a:lstStyle>
            <a:lvl1pPr marL="0" indent="0" algn="ctr">
              <a:buNone/>
              <a:defRPr sz="1050"/>
            </a:lvl1pPr>
          </a:lstStyle>
          <a:p>
            <a:r>
              <a:rPr lang="en-US"/>
              <a:t>Click icon to add picture</a:t>
            </a:r>
            <a:endParaRPr lang="en-US" dirty="0"/>
          </a:p>
        </p:txBody>
      </p:sp>
      <p:sp>
        <p:nvSpPr>
          <p:cNvPr id="14" name="Content Placeholder 13"/>
          <p:cNvSpPr>
            <a:spLocks noGrp="1"/>
          </p:cNvSpPr>
          <p:nvPr>
            <p:ph sz="quarter" idx="18" hasCustomPrompt="1"/>
          </p:nvPr>
        </p:nvSpPr>
        <p:spPr>
          <a:xfrm>
            <a:off x="1421304" y="1678522"/>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7" name="Picture Placeholder 3"/>
          <p:cNvSpPr>
            <a:spLocks noGrp="1"/>
          </p:cNvSpPr>
          <p:nvPr>
            <p:ph type="pic" sz="quarter" idx="19"/>
          </p:nvPr>
        </p:nvSpPr>
        <p:spPr>
          <a:xfrm>
            <a:off x="4319194" y="1678522"/>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28" name="Content Placeholder 13"/>
          <p:cNvSpPr>
            <a:spLocks noGrp="1"/>
          </p:cNvSpPr>
          <p:nvPr>
            <p:ph sz="quarter" idx="20" hasCustomPrompt="1"/>
          </p:nvPr>
        </p:nvSpPr>
        <p:spPr>
          <a:xfrm>
            <a:off x="5385503" y="1678522"/>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9" name="Picture Placeholder 3"/>
          <p:cNvSpPr>
            <a:spLocks noGrp="1"/>
          </p:cNvSpPr>
          <p:nvPr>
            <p:ph type="pic" sz="quarter" idx="21"/>
          </p:nvPr>
        </p:nvSpPr>
        <p:spPr>
          <a:xfrm>
            <a:off x="8283393" y="1669895"/>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0" name="Content Placeholder 13"/>
          <p:cNvSpPr>
            <a:spLocks noGrp="1"/>
          </p:cNvSpPr>
          <p:nvPr>
            <p:ph sz="quarter" idx="22" hasCustomPrompt="1"/>
          </p:nvPr>
        </p:nvSpPr>
        <p:spPr>
          <a:xfrm>
            <a:off x="9353481" y="1678522"/>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3" name="Picture Placeholder 3"/>
          <p:cNvSpPr>
            <a:spLocks noGrp="1"/>
          </p:cNvSpPr>
          <p:nvPr>
            <p:ph type="pic" sz="quarter" idx="25"/>
          </p:nvPr>
        </p:nvSpPr>
        <p:spPr>
          <a:xfrm>
            <a:off x="358774" y="3308290"/>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4" name="Content Placeholder 13"/>
          <p:cNvSpPr>
            <a:spLocks noGrp="1"/>
          </p:cNvSpPr>
          <p:nvPr>
            <p:ph sz="quarter" idx="26" hasCustomPrompt="1"/>
          </p:nvPr>
        </p:nvSpPr>
        <p:spPr>
          <a:xfrm>
            <a:off x="1421304" y="3308290"/>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5" name="Picture Placeholder 3"/>
          <p:cNvSpPr>
            <a:spLocks noGrp="1"/>
          </p:cNvSpPr>
          <p:nvPr>
            <p:ph type="pic" sz="quarter" idx="27"/>
          </p:nvPr>
        </p:nvSpPr>
        <p:spPr>
          <a:xfrm>
            <a:off x="4319194" y="3308290"/>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6" name="Content Placeholder 13"/>
          <p:cNvSpPr>
            <a:spLocks noGrp="1"/>
          </p:cNvSpPr>
          <p:nvPr>
            <p:ph sz="quarter" idx="28" hasCustomPrompt="1"/>
          </p:nvPr>
        </p:nvSpPr>
        <p:spPr>
          <a:xfrm>
            <a:off x="5385503" y="3308290"/>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37" name="Picture Placeholder 3"/>
          <p:cNvSpPr>
            <a:spLocks noGrp="1"/>
          </p:cNvSpPr>
          <p:nvPr>
            <p:ph type="pic" sz="quarter" idx="29"/>
          </p:nvPr>
        </p:nvSpPr>
        <p:spPr>
          <a:xfrm>
            <a:off x="8283393" y="3308289"/>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38" name="Content Placeholder 13"/>
          <p:cNvSpPr>
            <a:spLocks noGrp="1"/>
          </p:cNvSpPr>
          <p:nvPr>
            <p:ph sz="quarter" idx="30" hasCustomPrompt="1"/>
          </p:nvPr>
        </p:nvSpPr>
        <p:spPr>
          <a:xfrm>
            <a:off x="9353481" y="3308290"/>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1" name="Picture Placeholder 3"/>
          <p:cNvSpPr>
            <a:spLocks noGrp="1"/>
          </p:cNvSpPr>
          <p:nvPr>
            <p:ph type="pic" sz="quarter" idx="33"/>
          </p:nvPr>
        </p:nvSpPr>
        <p:spPr>
          <a:xfrm>
            <a:off x="358774" y="5006289"/>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42" name="Content Placeholder 13"/>
          <p:cNvSpPr>
            <a:spLocks noGrp="1"/>
          </p:cNvSpPr>
          <p:nvPr>
            <p:ph sz="quarter" idx="34" hasCustomPrompt="1"/>
          </p:nvPr>
        </p:nvSpPr>
        <p:spPr>
          <a:xfrm>
            <a:off x="1421304" y="5006289"/>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3" name="Picture Placeholder 3"/>
          <p:cNvSpPr>
            <a:spLocks noGrp="1"/>
          </p:cNvSpPr>
          <p:nvPr>
            <p:ph type="pic" sz="quarter" idx="35"/>
          </p:nvPr>
        </p:nvSpPr>
        <p:spPr>
          <a:xfrm>
            <a:off x="4319194" y="5006289"/>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44" name="Content Placeholder 13"/>
          <p:cNvSpPr>
            <a:spLocks noGrp="1"/>
          </p:cNvSpPr>
          <p:nvPr>
            <p:ph sz="quarter" idx="36" hasCustomPrompt="1"/>
          </p:nvPr>
        </p:nvSpPr>
        <p:spPr>
          <a:xfrm>
            <a:off x="5385503" y="5006289"/>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45" name="Picture Placeholder 3"/>
          <p:cNvSpPr>
            <a:spLocks noGrp="1"/>
          </p:cNvSpPr>
          <p:nvPr>
            <p:ph type="pic" sz="quarter" idx="37"/>
          </p:nvPr>
        </p:nvSpPr>
        <p:spPr>
          <a:xfrm>
            <a:off x="8283393" y="5006288"/>
            <a:ext cx="974705" cy="974705"/>
          </a:xfrm>
          <a:solidFill>
            <a:schemeClr val="tx2">
              <a:lumMod val="20000"/>
              <a:lumOff val="80000"/>
            </a:schemeClr>
          </a:solidFill>
          <a:ln w="3175">
            <a:noFill/>
          </a:ln>
          <a:effectLst>
            <a:outerShdw dist="25400" dir="5400000" algn="t" rotWithShape="0">
              <a:schemeClr val="accent1"/>
            </a:outerShdw>
          </a:effectLst>
        </p:spPr>
        <p:txBody>
          <a:bodyPr vert="horz" lIns="0" tIns="0" rIns="0" bIns="0" rtlCol="0" anchor="ctr" anchorCtr="0">
            <a:normAutofit/>
          </a:bodyPr>
          <a:lstStyle>
            <a:lvl1pPr>
              <a:defRPr lang="en-US" sz="1050" dirty="0"/>
            </a:lvl1pPr>
          </a:lstStyle>
          <a:p>
            <a:pPr marL="0" lvl="0" indent="0" algn="ctr">
              <a:buNone/>
            </a:pPr>
            <a:r>
              <a:rPr lang="en-US"/>
              <a:t>Click icon to add picture</a:t>
            </a:r>
            <a:endParaRPr lang="en-US" dirty="0"/>
          </a:p>
        </p:txBody>
      </p:sp>
      <p:sp>
        <p:nvSpPr>
          <p:cNvPr id="46" name="Content Placeholder 13"/>
          <p:cNvSpPr>
            <a:spLocks noGrp="1"/>
          </p:cNvSpPr>
          <p:nvPr>
            <p:ph sz="quarter" idx="38" hasCustomPrompt="1"/>
          </p:nvPr>
        </p:nvSpPr>
        <p:spPr>
          <a:xfrm>
            <a:off x="9353481" y="5006289"/>
            <a:ext cx="2467044" cy="1042934"/>
          </a:xfrm>
        </p:spPr>
        <p:txBody>
          <a:bodyPr/>
          <a:lstStyle>
            <a:lvl1pPr marL="0" indent="0">
              <a:lnSpc>
                <a:spcPct val="80000"/>
              </a:lnSpc>
              <a:buNone/>
              <a:defRPr sz="1400">
                <a:latin typeface="Century Gothic" panose="020B0502020202020204" pitchFamily="34" charset="0"/>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dirty="0"/>
              <a:t>First </a:t>
            </a:r>
            <a:r>
              <a:rPr lang="en-US" dirty="0" err="1"/>
              <a:t>Lastname</a:t>
            </a:r>
            <a:endParaRPr lang="en-US" dirty="0"/>
          </a:p>
          <a:p>
            <a:pPr lvl="1"/>
            <a:r>
              <a:rPr lang="en-US" dirty="0"/>
              <a:t>Second level</a:t>
            </a:r>
          </a:p>
          <a:p>
            <a:pPr lvl="2"/>
            <a:r>
              <a:rPr lang="en-US" dirty="0"/>
              <a:t>Third level</a:t>
            </a:r>
          </a:p>
        </p:txBody>
      </p:sp>
      <p:sp>
        <p:nvSpPr>
          <p:cNvPr id="23" name="Title Placeholder 1">
            <a:extLst>
              <a:ext uri="{FF2B5EF4-FFF2-40B4-BE49-F238E27FC236}">
                <a16:creationId xmlns="" xmlns:a16="http://schemas.microsoft.com/office/drawing/2014/main" id="{4862E8A8-E103-452C-9CB9-0D48B46D738A}"/>
              </a:ext>
            </a:extLst>
          </p:cNvPr>
          <p:cNvSpPr>
            <a:spLocks noGrp="1"/>
          </p:cNvSpPr>
          <p:nvPr>
            <p:ph type="title"/>
          </p:nvPr>
        </p:nvSpPr>
        <p:spPr>
          <a:xfrm>
            <a:off x="358775" y="358775"/>
            <a:ext cx="10021172" cy="394259"/>
          </a:xfrm>
          <a:prstGeom prst="rect">
            <a:avLst/>
          </a:prstGeom>
        </p:spPr>
        <p:txBody>
          <a:bodyPr vert="horz" lIns="0" tIns="0" rIns="0" bIns="0" rtlCol="0" anchor="b">
            <a:noAutofit/>
          </a:bodyPr>
          <a:lstStyle/>
          <a:p>
            <a:r>
              <a:rPr lang="en-US"/>
              <a:t>Click to edit Master title style</a:t>
            </a:r>
            <a:endParaRPr lang="en-GB" dirty="0"/>
          </a:p>
        </p:txBody>
      </p:sp>
      <p:cxnSp>
        <p:nvCxnSpPr>
          <p:cNvPr id="25" name="Straight Connector 24">
            <a:extLst>
              <a:ext uri="{FF2B5EF4-FFF2-40B4-BE49-F238E27FC236}">
                <a16:creationId xmlns="" xmlns:a16="http://schemas.microsoft.com/office/drawing/2014/main" id="{69C90EC7-3178-4915-8F05-504623FF74BC}"/>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039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4.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pn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image" Target="../media/image4.jp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image" Target="../media/image1.png"/><Relationship Id="rId2" Type="http://schemas.openxmlformats.org/officeDocument/2006/relationships/slideLayout" Target="../slideLayouts/slideLayout28.xml"/><Relationship Id="rId16" Type="http://schemas.openxmlformats.org/officeDocument/2006/relationships/theme" Target="../theme/theme3.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3E5ACC7-9911-478A-B3B0-DE4E3B1405B1}"/>
              </a:ext>
            </a:extLst>
          </p:cNvPr>
          <p:cNvSpPr>
            <a:spLocks noGrp="1"/>
          </p:cNvSpPr>
          <p:nvPr>
            <p:ph type="title"/>
          </p:nvPr>
        </p:nvSpPr>
        <p:spPr>
          <a:xfrm>
            <a:off x="358775" y="331695"/>
            <a:ext cx="10021172" cy="403229"/>
          </a:xfrm>
          <a:prstGeom prst="rect">
            <a:avLst/>
          </a:prstGeom>
        </p:spPr>
        <p:txBody>
          <a:bodyPr vert="horz" lIns="0" tIns="0" rIns="0" bIns="0" rtlCol="0" anchor="b">
            <a:noAutofit/>
          </a:bodyPr>
          <a:lstStyle/>
          <a:p>
            <a:r>
              <a:rPr lang="en-US" dirty="0"/>
              <a:t>Add title</a:t>
            </a:r>
            <a:endParaRPr lang="en-GB" dirty="0"/>
          </a:p>
        </p:txBody>
      </p:sp>
      <p:sp>
        <p:nvSpPr>
          <p:cNvPr id="3" name="Text Placeholder 2">
            <a:extLst>
              <a:ext uri="{FF2B5EF4-FFF2-40B4-BE49-F238E27FC236}">
                <a16:creationId xmlns="" xmlns:a16="http://schemas.microsoft.com/office/drawing/2014/main" id="{84AE7177-E923-4413-8640-A6E6774C98F8}"/>
              </a:ext>
            </a:extLst>
          </p:cNvPr>
          <p:cNvSpPr>
            <a:spLocks noGrp="1"/>
          </p:cNvSpPr>
          <p:nvPr>
            <p:ph type="body" idx="1"/>
          </p:nvPr>
        </p:nvSpPr>
        <p:spPr>
          <a:xfrm>
            <a:off x="358775" y="1412876"/>
            <a:ext cx="11461750" cy="4932362"/>
          </a:xfrm>
          <a:prstGeom prst="rect">
            <a:avLst/>
          </a:prstGeom>
        </p:spPr>
        <p:txBody>
          <a:bodyPr vert="horz" lIns="0" tIns="0" rIns="0" bIns="0" rtlCol="0">
            <a:no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Box 3">
            <a:extLst>
              <a:ext uri="{FF2B5EF4-FFF2-40B4-BE49-F238E27FC236}">
                <a16:creationId xmlns="" xmlns:a16="http://schemas.microsoft.com/office/drawing/2014/main" id="{FB33AB08-6910-4D09-B62D-B8DADE92A42A}"/>
              </a:ext>
            </a:extLst>
          </p:cNvPr>
          <p:cNvSpPr txBox="1"/>
          <p:nvPr userDrawn="1"/>
        </p:nvSpPr>
        <p:spPr>
          <a:xfrm>
            <a:off x="358775" y="6527388"/>
            <a:ext cx="2436675" cy="186921"/>
          </a:xfrm>
          <a:prstGeom prst="rect">
            <a:avLst/>
          </a:prstGeom>
          <a:noFill/>
        </p:spPr>
        <p:txBody>
          <a:bodyPr wrap="square" lIns="0" tIns="0" rIns="0" bIns="0" rtlCol="0">
            <a:noAutofit/>
          </a:bodyPr>
          <a:lstStyle/>
          <a:p>
            <a:pPr algn="l"/>
            <a:fld id="{13D9B5B3-34F1-4574-8603-EBF049354228}" type="slidenum">
              <a:rPr lang="en-GB" sz="800" b="0" smtClean="0">
                <a:solidFill>
                  <a:schemeClr val="tx2"/>
                </a:solidFill>
                <a:latin typeface="+mj-lt"/>
              </a:rPr>
              <a:pPr algn="l"/>
              <a:t>‹#›</a:t>
            </a:fld>
            <a:r>
              <a:rPr lang="en-GB" sz="800" b="0" dirty="0">
                <a:solidFill>
                  <a:schemeClr val="tx2"/>
                </a:solidFill>
                <a:latin typeface="+mj-lt"/>
              </a:rPr>
              <a:t> - System Finance Slides – Month 4 2019/20</a:t>
            </a:r>
          </a:p>
        </p:txBody>
      </p:sp>
      <p:cxnSp>
        <p:nvCxnSpPr>
          <p:cNvPr id="6" name="Straight Connector 5">
            <a:extLst>
              <a:ext uri="{FF2B5EF4-FFF2-40B4-BE49-F238E27FC236}">
                <a16:creationId xmlns="" xmlns:a16="http://schemas.microsoft.com/office/drawing/2014/main" id="{EDD4AE02-E4BE-46BE-A159-AE23DE837018}"/>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Image result for nhs logo">
            <a:extLst>
              <a:ext uri="{FF2B5EF4-FFF2-40B4-BE49-F238E27FC236}">
                <a16:creationId xmlns="" xmlns:a16="http://schemas.microsoft.com/office/drawing/2014/main" id="{A9C6B5FD-4A1D-4F6B-97DF-94A9E2679839}"/>
              </a:ext>
            </a:extLst>
          </p:cNvPr>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1170014" y="363373"/>
            <a:ext cx="749517" cy="339872"/>
          </a:xfrm>
          <a:prstGeom prst="rect">
            <a:avLst/>
          </a:prstGeom>
          <a:noFill/>
          <a:ln>
            <a:noFill/>
          </a:ln>
        </p:spPr>
      </p:pic>
      <p:pic>
        <p:nvPicPr>
          <p:cNvPr id="8" name="Picture 7" descr="C:\Users\Simone.Rooks\AppData\Local\Microsoft\Windows\INetCache\Content.Outlook\DBG7SQRD\New SCC LOGO Pink (2) (2).png">
            <a:extLst>
              <a:ext uri="{FF2B5EF4-FFF2-40B4-BE49-F238E27FC236}">
                <a16:creationId xmlns="" xmlns:a16="http://schemas.microsoft.com/office/drawing/2014/main" id="{54549538-5756-4F5C-A1CD-6F58A1C99B99}"/>
              </a:ext>
            </a:extLst>
          </p:cNvPr>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444844" y="80962"/>
            <a:ext cx="725170" cy="863600"/>
          </a:xfrm>
          <a:prstGeom prst="rect">
            <a:avLst/>
          </a:prstGeom>
          <a:noFill/>
          <a:ln>
            <a:noFill/>
          </a:ln>
        </p:spPr>
      </p:pic>
    </p:spTree>
    <p:extLst>
      <p:ext uri="{BB962C8B-B14F-4D97-AF65-F5344CB8AC3E}">
        <p14:creationId xmlns:p14="http://schemas.microsoft.com/office/powerpoint/2010/main" val="172282240"/>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680" r:id="rId5"/>
    <p:sldLayoutId id="2147483681" r:id="rId6"/>
    <p:sldLayoutId id="2147483683" r:id="rId7"/>
    <p:sldLayoutId id="2147483684" r:id="rId8"/>
    <p:sldLayoutId id="2147483685" r:id="rId9"/>
    <p:sldLayoutId id="2147483686" r:id="rId10"/>
    <p:sldLayoutId id="2147483687" r:id="rId11"/>
  </p:sldLayoutIdLst>
  <p:hf sldNum="0" hdr="0" ftr="0" dt="0"/>
  <p:txStyles>
    <p:titleStyle>
      <a:lvl1pPr algn="l" defTabSz="914400" rtl="0" eaLnBrk="1" latinLnBrk="0" hangingPunct="1">
        <a:lnSpc>
          <a:spcPct val="90000"/>
        </a:lnSpc>
        <a:spcBef>
          <a:spcPct val="0"/>
        </a:spcBef>
        <a:buNone/>
        <a:defRPr sz="3000" kern="1200" cap="none" baseline="0">
          <a:solidFill>
            <a:srgbClr val="000000"/>
          </a:solidFill>
          <a:latin typeface="+mj-lt"/>
          <a:ea typeface="+mj-ea"/>
          <a:cs typeface="+mj-cs"/>
        </a:defRPr>
      </a:lvl1pPr>
    </p:titleStyle>
    <p:bodyStyle>
      <a:lvl1pPr marL="2286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1pPr>
      <a:lvl2pPr marL="6858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2pPr>
      <a:lvl3pPr marL="11430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3pPr>
      <a:lvl4pPr marL="16002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4pPr>
      <a:lvl5pPr marL="20574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26">
          <p15:clr>
            <a:srgbClr val="F26B43"/>
          </p15:clr>
        </p15:guide>
        <p15:guide id="2" pos="226">
          <p15:clr>
            <a:srgbClr val="F26B43"/>
          </p15:clr>
        </p15:guide>
        <p15:guide id="3" orient="horz" pos="3997">
          <p15:clr>
            <a:srgbClr val="F26B43"/>
          </p15:clr>
        </p15:guide>
        <p15:guide id="4" pos="7446">
          <p15:clr>
            <a:srgbClr val="F26B43"/>
          </p15:clr>
        </p15:guide>
        <p15:guide id="5" orient="horz" pos="890">
          <p15:clr>
            <a:srgbClr val="F26B43"/>
          </p15:clr>
        </p15:guide>
        <p15:guide id="6" orient="horz" pos="104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3E5ACC7-9911-478A-B3B0-DE4E3B1405B1}"/>
              </a:ext>
            </a:extLst>
          </p:cNvPr>
          <p:cNvSpPr>
            <a:spLocks noGrp="1"/>
          </p:cNvSpPr>
          <p:nvPr>
            <p:ph type="title"/>
          </p:nvPr>
        </p:nvSpPr>
        <p:spPr>
          <a:xfrm>
            <a:off x="358775" y="331695"/>
            <a:ext cx="10021172" cy="403229"/>
          </a:xfrm>
          <a:prstGeom prst="rect">
            <a:avLst/>
          </a:prstGeom>
        </p:spPr>
        <p:txBody>
          <a:bodyPr vert="horz" lIns="0" tIns="0" rIns="0" bIns="0" rtlCol="0" anchor="b">
            <a:noAutofit/>
          </a:bodyPr>
          <a:lstStyle/>
          <a:p>
            <a:r>
              <a:rPr lang="en-US" dirty="0"/>
              <a:t>Add title</a:t>
            </a:r>
            <a:endParaRPr lang="en-GB" dirty="0"/>
          </a:p>
        </p:txBody>
      </p:sp>
      <p:sp>
        <p:nvSpPr>
          <p:cNvPr id="3" name="Text Placeholder 2">
            <a:extLst>
              <a:ext uri="{FF2B5EF4-FFF2-40B4-BE49-F238E27FC236}">
                <a16:creationId xmlns="" xmlns:a16="http://schemas.microsoft.com/office/drawing/2014/main" id="{84AE7177-E923-4413-8640-A6E6774C98F8}"/>
              </a:ext>
            </a:extLst>
          </p:cNvPr>
          <p:cNvSpPr>
            <a:spLocks noGrp="1"/>
          </p:cNvSpPr>
          <p:nvPr>
            <p:ph type="body" idx="1"/>
          </p:nvPr>
        </p:nvSpPr>
        <p:spPr>
          <a:xfrm>
            <a:off x="358775" y="1412876"/>
            <a:ext cx="11461750" cy="4932362"/>
          </a:xfrm>
          <a:prstGeom prst="rect">
            <a:avLst/>
          </a:prstGeom>
        </p:spPr>
        <p:txBody>
          <a:bodyPr vert="horz" lIns="0" tIns="0" rIns="0" bIns="0" rtlCol="0">
            <a:no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Box 3">
            <a:extLst>
              <a:ext uri="{FF2B5EF4-FFF2-40B4-BE49-F238E27FC236}">
                <a16:creationId xmlns="" xmlns:a16="http://schemas.microsoft.com/office/drawing/2014/main" id="{FB33AB08-6910-4D09-B62D-B8DADE92A42A}"/>
              </a:ext>
            </a:extLst>
          </p:cNvPr>
          <p:cNvSpPr txBox="1"/>
          <p:nvPr userDrawn="1"/>
        </p:nvSpPr>
        <p:spPr>
          <a:xfrm>
            <a:off x="358775" y="6527388"/>
            <a:ext cx="2306047" cy="173858"/>
          </a:xfrm>
          <a:prstGeom prst="rect">
            <a:avLst/>
          </a:prstGeom>
          <a:noFill/>
        </p:spPr>
        <p:txBody>
          <a:bodyPr wrap="square" lIns="0" tIns="0" rIns="0" bIns="0" rtlCol="0">
            <a:noAutofit/>
          </a:bodyPr>
          <a:lstStyle/>
          <a:p>
            <a:fld id="{13D9B5B3-34F1-4574-8603-EBF049354228}" type="slidenum">
              <a:rPr lang="en-GB" sz="800" smtClean="0">
                <a:solidFill>
                  <a:srgbClr val="757574"/>
                </a:solidFill>
                <a:latin typeface="Century Gothic"/>
              </a:rPr>
              <a:pPr/>
              <a:t>‹#›</a:t>
            </a:fld>
            <a:r>
              <a:rPr lang="en-GB" sz="800" dirty="0">
                <a:solidFill>
                  <a:srgbClr val="757574"/>
                </a:solidFill>
                <a:latin typeface="Century Gothic"/>
              </a:rPr>
              <a:t> - System Finance</a:t>
            </a:r>
            <a:r>
              <a:rPr lang="en-GB" sz="800" baseline="0" dirty="0">
                <a:solidFill>
                  <a:srgbClr val="757574"/>
                </a:solidFill>
                <a:latin typeface="Century Gothic"/>
              </a:rPr>
              <a:t> Slides - Month 4 2019/20</a:t>
            </a:r>
            <a:endParaRPr lang="en-GB" sz="800" dirty="0">
              <a:solidFill>
                <a:srgbClr val="757574"/>
              </a:solidFill>
              <a:latin typeface="Century Gothic"/>
            </a:endParaRPr>
          </a:p>
        </p:txBody>
      </p:sp>
      <p:cxnSp>
        <p:nvCxnSpPr>
          <p:cNvPr id="6" name="Straight Connector 5">
            <a:extLst>
              <a:ext uri="{FF2B5EF4-FFF2-40B4-BE49-F238E27FC236}">
                <a16:creationId xmlns="" xmlns:a16="http://schemas.microsoft.com/office/drawing/2014/main" id="{EDD4AE02-E4BE-46BE-A159-AE23DE837018}"/>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Image result for nhs logo">
            <a:extLst>
              <a:ext uri="{FF2B5EF4-FFF2-40B4-BE49-F238E27FC236}">
                <a16:creationId xmlns="" xmlns:a16="http://schemas.microsoft.com/office/drawing/2014/main" id="{A9C6B5FD-4A1D-4F6B-97DF-94A9E2679839}"/>
              </a:ext>
            </a:extLst>
          </p:cNvPr>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1170014" y="363373"/>
            <a:ext cx="749517" cy="339872"/>
          </a:xfrm>
          <a:prstGeom prst="rect">
            <a:avLst/>
          </a:prstGeom>
          <a:noFill/>
          <a:ln>
            <a:noFill/>
          </a:ln>
        </p:spPr>
      </p:pic>
      <p:pic>
        <p:nvPicPr>
          <p:cNvPr id="11" name="Picture 10">
            <a:extLst>
              <a:ext uri="{FF2B5EF4-FFF2-40B4-BE49-F238E27FC236}">
                <a16:creationId xmlns="" xmlns:a16="http://schemas.microsoft.com/office/drawing/2014/main" id="{DCC701D1-DCB5-4933-97FD-2E5DE080A00F}"/>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530289" y="204040"/>
            <a:ext cx="577517" cy="721896"/>
          </a:xfrm>
          <a:prstGeom prst="rect">
            <a:avLst/>
          </a:prstGeom>
        </p:spPr>
      </p:pic>
    </p:spTree>
    <p:extLst>
      <p:ext uri="{BB962C8B-B14F-4D97-AF65-F5344CB8AC3E}">
        <p14:creationId xmlns:p14="http://schemas.microsoft.com/office/powerpoint/2010/main" val="156827495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Lst>
  <p:hf sldNum="0" hdr="0" ftr="0" dt="0"/>
  <p:txStyles>
    <p:titleStyle>
      <a:lvl1pPr algn="l" defTabSz="914400" rtl="0" eaLnBrk="1" latinLnBrk="0" hangingPunct="1">
        <a:lnSpc>
          <a:spcPct val="90000"/>
        </a:lnSpc>
        <a:spcBef>
          <a:spcPct val="0"/>
        </a:spcBef>
        <a:buNone/>
        <a:defRPr sz="3000" kern="1200" cap="none" baseline="0">
          <a:solidFill>
            <a:srgbClr val="000000"/>
          </a:solidFill>
          <a:latin typeface="+mj-lt"/>
          <a:ea typeface="+mj-ea"/>
          <a:cs typeface="+mj-cs"/>
        </a:defRPr>
      </a:lvl1pPr>
    </p:titleStyle>
    <p:bodyStyle>
      <a:lvl1pPr marL="2286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1pPr>
      <a:lvl2pPr marL="6858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2pPr>
      <a:lvl3pPr marL="11430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3pPr>
      <a:lvl4pPr marL="16002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4pPr>
      <a:lvl5pPr marL="20574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26">
          <p15:clr>
            <a:srgbClr val="F26B43"/>
          </p15:clr>
        </p15:guide>
        <p15:guide id="2" pos="226">
          <p15:clr>
            <a:srgbClr val="F26B43"/>
          </p15:clr>
        </p15:guide>
        <p15:guide id="3" orient="horz" pos="3997">
          <p15:clr>
            <a:srgbClr val="F26B43"/>
          </p15:clr>
        </p15:guide>
        <p15:guide id="4" pos="7446">
          <p15:clr>
            <a:srgbClr val="F26B43"/>
          </p15:clr>
        </p15:guide>
        <p15:guide id="5" orient="horz" pos="890">
          <p15:clr>
            <a:srgbClr val="F26B43"/>
          </p15:clr>
        </p15:guide>
        <p15:guide id="6" orient="horz" pos="104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3E5ACC7-9911-478A-B3B0-DE4E3B1405B1}"/>
              </a:ext>
            </a:extLst>
          </p:cNvPr>
          <p:cNvSpPr>
            <a:spLocks noGrp="1"/>
          </p:cNvSpPr>
          <p:nvPr>
            <p:ph type="title"/>
          </p:nvPr>
        </p:nvSpPr>
        <p:spPr>
          <a:xfrm>
            <a:off x="358775" y="331697"/>
            <a:ext cx="10021172" cy="403229"/>
          </a:xfrm>
          <a:prstGeom prst="rect">
            <a:avLst/>
          </a:prstGeom>
        </p:spPr>
        <p:txBody>
          <a:bodyPr vert="horz" lIns="0" tIns="0" rIns="0" bIns="0" rtlCol="0" anchor="b">
            <a:noAutofit/>
          </a:bodyPr>
          <a:lstStyle/>
          <a:p>
            <a:r>
              <a:rPr lang="en-US" dirty="0"/>
              <a:t>Add title</a:t>
            </a:r>
            <a:endParaRPr lang="en-GB" dirty="0"/>
          </a:p>
        </p:txBody>
      </p:sp>
      <p:sp>
        <p:nvSpPr>
          <p:cNvPr id="3" name="Text Placeholder 2">
            <a:extLst>
              <a:ext uri="{FF2B5EF4-FFF2-40B4-BE49-F238E27FC236}">
                <a16:creationId xmlns="" xmlns:a16="http://schemas.microsoft.com/office/drawing/2014/main" id="{84AE7177-E923-4413-8640-A6E6774C98F8}"/>
              </a:ext>
            </a:extLst>
          </p:cNvPr>
          <p:cNvSpPr>
            <a:spLocks noGrp="1"/>
          </p:cNvSpPr>
          <p:nvPr>
            <p:ph type="body" idx="1"/>
          </p:nvPr>
        </p:nvSpPr>
        <p:spPr>
          <a:xfrm>
            <a:off x="358775" y="1412876"/>
            <a:ext cx="11461751" cy="4932362"/>
          </a:xfrm>
          <a:prstGeom prst="rect">
            <a:avLst/>
          </a:prstGeom>
        </p:spPr>
        <p:txBody>
          <a:bodyPr vert="horz" lIns="0" tIns="0" rIns="0" bIns="0" rtlCol="0">
            <a:no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Box 3">
            <a:extLst>
              <a:ext uri="{FF2B5EF4-FFF2-40B4-BE49-F238E27FC236}">
                <a16:creationId xmlns="" xmlns:a16="http://schemas.microsoft.com/office/drawing/2014/main" id="{FB33AB08-6910-4D09-B62D-B8DADE92A42A}"/>
              </a:ext>
            </a:extLst>
          </p:cNvPr>
          <p:cNvSpPr txBox="1"/>
          <p:nvPr userDrawn="1"/>
        </p:nvSpPr>
        <p:spPr>
          <a:xfrm>
            <a:off x="358776" y="6527390"/>
            <a:ext cx="2632618" cy="304788"/>
          </a:xfrm>
          <a:prstGeom prst="rect">
            <a:avLst/>
          </a:prstGeom>
          <a:noFill/>
        </p:spPr>
        <p:txBody>
          <a:bodyPr wrap="square" lIns="0" tIns="0" rIns="0" bIns="0" rtlCol="0">
            <a:noAutofit/>
          </a:bodyPr>
          <a:lstStyle/>
          <a:p>
            <a:pPr defTabSz="914400"/>
            <a:fld id="{13D9B5B3-34F1-4574-8603-EBF049354228}" type="slidenum">
              <a:rPr lang="en-GB" sz="800" smtClean="0">
                <a:solidFill>
                  <a:srgbClr val="757574"/>
                </a:solidFill>
                <a:latin typeface="Century Gothic"/>
              </a:rPr>
              <a:pPr defTabSz="914400"/>
              <a:t>‹#›</a:t>
            </a:fld>
            <a:r>
              <a:rPr lang="en-GB" sz="800" dirty="0">
                <a:solidFill>
                  <a:srgbClr val="757574"/>
                </a:solidFill>
                <a:latin typeface="Century Gothic"/>
              </a:rPr>
              <a:t> - System</a:t>
            </a:r>
            <a:r>
              <a:rPr lang="en-GB" sz="800" baseline="0" dirty="0">
                <a:solidFill>
                  <a:srgbClr val="757574"/>
                </a:solidFill>
                <a:latin typeface="Century Gothic"/>
              </a:rPr>
              <a:t> Finance Slides – Month 4 2019/20</a:t>
            </a:r>
            <a:endParaRPr lang="en-GB" sz="800" dirty="0">
              <a:solidFill>
                <a:srgbClr val="757574"/>
              </a:solidFill>
              <a:latin typeface="Century Gothic"/>
            </a:endParaRPr>
          </a:p>
        </p:txBody>
      </p:sp>
      <p:cxnSp>
        <p:nvCxnSpPr>
          <p:cNvPr id="6" name="Straight Connector 5">
            <a:extLst>
              <a:ext uri="{FF2B5EF4-FFF2-40B4-BE49-F238E27FC236}">
                <a16:creationId xmlns="" xmlns:a16="http://schemas.microsoft.com/office/drawing/2014/main" id="{EDD4AE02-E4BE-46BE-A159-AE23DE837018}"/>
              </a:ext>
            </a:extLst>
          </p:cNvPr>
          <p:cNvCxnSpPr>
            <a:cxnSpLocks/>
          </p:cNvCxnSpPr>
          <p:nvPr userDrawn="1"/>
        </p:nvCxnSpPr>
        <p:spPr>
          <a:xfrm>
            <a:off x="358775" y="833534"/>
            <a:ext cx="7581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Image result for nhs logo">
            <a:extLst>
              <a:ext uri="{FF2B5EF4-FFF2-40B4-BE49-F238E27FC236}">
                <a16:creationId xmlns="" xmlns:a16="http://schemas.microsoft.com/office/drawing/2014/main" id="{A9C6B5FD-4A1D-4F6B-97DF-94A9E2679839}"/>
              </a:ext>
            </a:extLst>
          </p:cNvPr>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1170015" y="363373"/>
            <a:ext cx="749517" cy="339872"/>
          </a:xfrm>
          <a:prstGeom prst="rect">
            <a:avLst/>
          </a:prstGeom>
          <a:noFill/>
          <a:ln>
            <a:noFill/>
          </a:ln>
        </p:spPr>
      </p:pic>
      <p:pic>
        <p:nvPicPr>
          <p:cNvPr id="11" name="Picture 10">
            <a:extLst>
              <a:ext uri="{FF2B5EF4-FFF2-40B4-BE49-F238E27FC236}">
                <a16:creationId xmlns="" xmlns:a16="http://schemas.microsoft.com/office/drawing/2014/main" id="{DCC701D1-DCB5-4933-97FD-2E5DE080A00F}"/>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530290" y="204040"/>
            <a:ext cx="577517" cy="721896"/>
          </a:xfrm>
          <a:prstGeom prst="rect">
            <a:avLst/>
          </a:prstGeom>
        </p:spPr>
      </p:pic>
    </p:spTree>
    <p:extLst>
      <p:ext uri="{BB962C8B-B14F-4D97-AF65-F5344CB8AC3E}">
        <p14:creationId xmlns:p14="http://schemas.microsoft.com/office/powerpoint/2010/main" val="227121854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Lst>
  <p:hf sldNum="0" hdr="0" ftr="0" dt="0"/>
  <p:txStyles>
    <p:titleStyle>
      <a:lvl1pPr algn="l" defTabSz="685800" rtl="0" eaLnBrk="1" latinLnBrk="0" hangingPunct="1">
        <a:lnSpc>
          <a:spcPct val="90000"/>
        </a:lnSpc>
        <a:spcBef>
          <a:spcPct val="0"/>
        </a:spcBef>
        <a:buNone/>
        <a:defRPr sz="2250" kern="1200" cap="none" baseline="0">
          <a:solidFill>
            <a:srgbClr val="000000"/>
          </a:solidFill>
          <a:latin typeface="+mj-lt"/>
          <a:ea typeface="+mj-ea"/>
          <a:cs typeface="+mj-cs"/>
        </a:defRPr>
      </a:lvl1pPr>
    </p:titleStyle>
    <p:bodyStyle>
      <a:lvl1pPr marL="171450" indent="-171450" algn="l" defTabSz="685800" rtl="0" eaLnBrk="1" latinLnBrk="0" hangingPunct="1">
        <a:lnSpc>
          <a:spcPct val="110000"/>
        </a:lnSpc>
        <a:spcBef>
          <a:spcPts val="0"/>
        </a:spcBef>
        <a:buFont typeface="Arial" panose="020B0604020202020204" pitchFamily="34" charset="0"/>
        <a:buChar char="•"/>
        <a:defRPr sz="1200" kern="1200">
          <a:solidFill>
            <a:srgbClr val="000000"/>
          </a:solidFill>
          <a:latin typeface="Book Antiqua" panose="02040602050305030304" pitchFamily="18" charset="0"/>
          <a:ea typeface="+mn-ea"/>
          <a:cs typeface="+mn-cs"/>
        </a:defRPr>
      </a:lvl1pPr>
      <a:lvl2pPr marL="514350" indent="-171450" algn="l" defTabSz="685800" rtl="0" eaLnBrk="1" latinLnBrk="0" hangingPunct="1">
        <a:lnSpc>
          <a:spcPct val="110000"/>
        </a:lnSpc>
        <a:spcBef>
          <a:spcPts val="0"/>
        </a:spcBef>
        <a:buFont typeface="Arial" panose="020B0604020202020204" pitchFamily="34" charset="0"/>
        <a:buChar char="•"/>
        <a:defRPr sz="1200" kern="1200">
          <a:solidFill>
            <a:srgbClr val="000000"/>
          </a:solidFill>
          <a:latin typeface="Book Antiqua" panose="02040602050305030304" pitchFamily="18" charset="0"/>
          <a:ea typeface="+mn-ea"/>
          <a:cs typeface="+mn-cs"/>
        </a:defRPr>
      </a:lvl2pPr>
      <a:lvl3pPr marL="857250" indent="-171450" algn="l" defTabSz="685800" rtl="0" eaLnBrk="1" latinLnBrk="0" hangingPunct="1">
        <a:lnSpc>
          <a:spcPct val="110000"/>
        </a:lnSpc>
        <a:spcBef>
          <a:spcPts val="0"/>
        </a:spcBef>
        <a:buFont typeface="Arial" panose="020B0604020202020204" pitchFamily="34" charset="0"/>
        <a:buChar char="•"/>
        <a:defRPr sz="1200" kern="1200">
          <a:solidFill>
            <a:srgbClr val="000000"/>
          </a:solidFill>
          <a:latin typeface="Book Antiqua" panose="02040602050305030304" pitchFamily="18" charset="0"/>
          <a:ea typeface="+mn-ea"/>
          <a:cs typeface="+mn-cs"/>
        </a:defRPr>
      </a:lvl3pPr>
      <a:lvl4pPr marL="1200150" indent="-171450" algn="l" defTabSz="685800" rtl="0" eaLnBrk="1" latinLnBrk="0" hangingPunct="1">
        <a:lnSpc>
          <a:spcPct val="110000"/>
        </a:lnSpc>
        <a:spcBef>
          <a:spcPts val="0"/>
        </a:spcBef>
        <a:buFont typeface="Arial" panose="020B0604020202020204" pitchFamily="34" charset="0"/>
        <a:buChar char="•"/>
        <a:defRPr sz="1200" kern="1200">
          <a:solidFill>
            <a:srgbClr val="000000"/>
          </a:solidFill>
          <a:latin typeface="Book Antiqua" panose="02040602050305030304" pitchFamily="18" charset="0"/>
          <a:ea typeface="+mn-ea"/>
          <a:cs typeface="+mn-cs"/>
        </a:defRPr>
      </a:lvl4pPr>
      <a:lvl5pPr marL="1543050" indent="-171450" algn="l" defTabSz="685800" rtl="0" eaLnBrk="1" latinLnBrk="0" hangingPunct="1">
        <a:lnSpc>
          <a:spcPct val="110000"/>
        </a:lnSpc>
        <a:spcBef>
          <a:spcPts val="0"/>
        </a:spcBef>
        <a:buFont typeface="Arial" panose="020B0604020202020204" pitchFamily="34" charset="0"/>
        <a:buChar char="•"/>
        <a:defRPr sz="1200" kern="1200">
          <a:solidFill>
            <a:srgbClr val="000000"/>
          </a:solidFill>
          <a:latin typeface="Book Antiqua" panose="020406020503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226" userDrawn="1">
          <p15:clr>
            <a:srgbClr val="F26B43"/>
          </p15:clr>
        </p15:guide>
        <p15:guide id="2" pos="301" userDrawn="1">
          <p15:clr>
            <a:srgbClr val="F26B43"/>
          </p15:clr>
        </p15:guide>
        <p15:guide id="3" orient="horz" pos="3997" userDrawn="1">
          <p15:clr>
            <a:srgbClr val="F26B43"/>
          </p15:clr>
        </p15:guide>
        <p15:guide id="4" pos="9928" userDrawn="1">
          <p15:clr>
            <a:srgbClr val="F26B43"/>
          </p15:clr>
        </p15:guide>
        <p15:guide id="5" orient="horz" pos="890" userDrawn="1">
          <p15:clr>
            <a:srgbClr val="F26B43"/>
          </p15:clr>
        </p15:guide>
        <p15:guide id="6" orient="horz" pos="10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somersetccg.nhs.uk/wp-content/uploads/2020/07/SomCCG-LeDeR-Newsletter-3rd-Edition.pdf" TargetMode="External"/><Relationship Id="rId3" Type="http://schemas.openxmlformats.org/officeDocument/2006/relationships/hyperlink" Target="https://www.ndti.org.uk/uploads/files/Blood_tests_for_people_with_learning_disabilities.pdf" TargetMode="External"/><Relationship Id="rId7" Type="http://schemas.openxmlformats.org/officeDocument/2006/relationships/hyperlink" Target="https://www.youtube.com/watch?v=TYgH181Xijs" TargetMode="External"/><Relationship Id="rId12" Type="http://schemas.openxmlformats.org/officeDocument/2006/relationships/hyperlink" Target="https://www.ndti.org.uk/uploads/files/Flu_Injection_resource.pdf" TargetMode="External"/><Relationship Id="rId2" Type="http://schemas.openxmlformats.org/officeDocument/2006/relationships/hyperlink" Target="https://www.gov.uk/government/collections/reasonable-adjustments-for-people-with-a-learning-disability" TargetMode="External"/><Relationship Id="rId1" Type="http://schemas.openxmlformats.org/officeDocument/2006/relationships/slideLayout" Target="../slideLayouts/slideLayout2.xml"/><Relationship Id="rId6" Type="http://schemas.openxmlformats.org/officeDocument/2006/relationships/hyperlink" Target="https://app.booksbeyondwords.co.uk/webapp/scenario?id=186&amp;cid=1&amp;sid=1" TargetMode="External"/><Relationship Id="rId11" Type="http://schemas.openxmlformats.org/officeDocument/2006/relationships/hyperlink" Target="https://www.ndti.org.uk/resources/useful-tools/reasonable-adjustment-guidance" TargetMode="External"/><Relationship Id="rId5" Type="http://schemas.openxmlformats.org/officeDocument/2006/relationships/hyperlink" Target="https://www.ndti.org.uk/uploads/files/Flu_vaccination_invitation_letter.pdf" TargetMode="External"/><Relationship Id="rId10" Type="http://schemas.openxmlformats.org/officeDocument/2006/relationships/hyperlink" Target="https://www.england.nhs.uk/learning-disabilities/improving-health/reasonable-adjustments/" TargetMode="External"/><Relationship Id="rId4" Type="http://schemas.openxmlformats.org/officeDocument/2006/relationships/hyperlink" Target="https://www.gov.uk/government/publications/flu-leaflet-for-people-with-learning-disability" TargetMode="External"/><Relationship Id="rId9" Type="http://schemas.openxmlformats.org/officeDocument/2006/relationships/hyperlink" Target="https://www.somersetccg.nhs.uk/wp-content/uploads/2020/07/SomCCG-LeDeR-Newsletter-3rd-Edition-Easy-Read.pdf"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james.warren5@nh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news/health-53515078" TargetMode="External"/><Relationship Id="rId2" Type="http://schemas.openxmlformats.org/officeDocument/2006/relationships/hyperlink" Target="https://assets.publishing.service.gov.uk/government/uploads/system/uploads/attachment_data/file/907149/Letter_annualflu_2020_to_2021_update.pdf"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immunisation-training-guidance-during-the-covid-19-pandemic" TargetMode="External"/><Relationship Id="rId5" Type="http://schemas.openxmlformats.org/officeDocument/2006/relationships/hyperlink" Target="https://www.nhs.uk/conditions/vaccinations/who-should-have-flu-vaccine/#flu-vaccine-for-people-with-medical-conditions" TargetMode="External"/><Relationship Id="rId4" Type="http://schemas.openxmlformats.org/officeDocument/2006/relationships/hyperlink" Target="https://www.bbc.co.uk/news/health-5199715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wuhan-novel-coronavirus-infection-prevention-and-control"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hyperlink" Target="https://www.gponline.com/barcoding-help-gps-deliver-the-biggest-flu-programme-history/article/1689239" TargetMode="External"/><Relationship Id="rId2" Type="http://schemas.openxmlformats.org/officeDocument/2006/relationships/hyperlink" Target="https://www.cqc.org.uk/guidance-providers/registration/registration-flu-vaccination-arrangem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694779/Annual_national_flu_programme_2018-2019.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4B5EAE75-5DAA-4374-8A3B-294BE62412E8}"/>
              </a:ext>
            </a:extLst>
          </p:cNvPr>
          <p:cNvSpPr>
            <a:spLocks noGrp="1"/>
          </p:cNvSpPr>
          <p:nvPr>
            <p:ph type="title"/>
          </p:nvPr>
        </p:nvSpPr>
        <p:spPr>
          <a:xfrm>
            <a:off x="261238" y="769889"/>
            <a:ext cx="2808495" cy="2108848"/>
          </a:xfrm>
        </p:spPr>
        <p:txBody>
          <a:bodyPr/>
          <a:lstStyle/>
          <a:p>
            <a:r>
              <a:rPr lang="en-GB" sz="2400" dirty="0">
                <a:latin typeface="Arial" panose="020B0604020202020204" pitchFamily="34" charset="0"/>
                <a:cs typeface="Arial" panose="020B0604020202020204" pitchFamily="34" charset="0"/>
              </a:rPr>
              <a:t>Somerset System Flu Group </a:t>
            </a:r>
            <a:br>
              <a:rPr lang="en-GB" sz="2400" dirty="0">
                <a:latin typeface="Arial" panose="020B0604020202020204" pitchFamily="34" charset="0"/>
                <a:cs typeface="Arial" panose="020B0604020202020204" pitchFamily="34" charset="0"/>
              </a:rPr>
            </a:br>
            <a:r>
              <a:rPr lang="en-GB" dirty="0"/>
              <a:t/>
            </a:r>
            <a:br>
              <a:rPr lang="en-GB" dirty="0"/>
            </a:br>
            <a:r>
              <a:rPr lang="en-GB" sz="2500" dirty="0">
                <a:latin typeface="Arial" panose="020B0604020202020204" pitchFamily="34" charset="0"/>
                <a:cs typeface="Arial" panose="020B0604020202020204" pitchFamily="34" charset="0"/>
              </a:rPr>
              <a:t/>
            </a:r>
            <a:br>
              <a:rPr lang="en-GB" sz="2500" dirty="0">
                <a:latin typeface="Arial" panose="020B0604020202020204" pitchFamily="34" charset="0"/>
                <a:cs typeface="Arial" panose="020B0604020202020204" pitchFamily="34" charset="0"/>
              </a:rPr>
            </a:br>
            <a:r>
              <a:rPr lang="en-GB" sz="2500" dirty="0">
                <a:latin typeface="Arial" panose="020B0604020202020204" pitchFamily="34" charset="0"/>
                <a:cs typeface="Arial" panose="020B0604020202020204" pitchFamily="34" charset="0"/>
              </a:rPr>
              <a:t>26</a:t>
            </a:r>
            <a:r>
              <a:rPr lang="en-GB" sz="2500" baseline="30000" dirty="0">
                <a:latin typeface="Arial" panose="020B0604020202020204" pitchFamily="34" charset="0"/>
                <a:cs typeface="Arial" panose="020B0604020202020204" pitchFamily="34" charset="0"/>
              </a:rPr>
              <a:t>th</a:t>
            </a:r>
            <a:r>
              <a:rPr lang="en-GB" sz="2500" dirty="0">
                <a:latin typeface="Arial" panose="020B0604020202020204" pitchFamily="34" charset="0"/>
                <a:cs typeface="Arial" panose="020B0604020202020204" pitchFamily="34" charset="0"/>
              </a:rPr>
              <a:t> August 2020</a:t>
            </a:r>
          </a:p>
        </p:txBody>
      </p:sp>
      <p:sp>
        <p:nvSpPr>
          <p:cNvPr id="2" name="Rectangle 1"/>
          <p:cNvSpPr/>
          <p:nvPr/>
        </p:nvSpPr>
        <p:spPr>
          <a:xfrm>
            <a:off x="5144332" y="1577398"/>
            <a:ext cx="4799768" cy="5139869"/>
          </a:xfrm>
          <a:prstGeom prst="rect">
            <a:avLst/>
          </a:prstGeom>
        </p:spPr>
        <p:txBody>
          <a:bodyPr wrap="square">
            <a:spAutoFit/>
          </a:bodyPr>
          <a:lstStyle/>
          <a:p>
            <a:pPr algn="ctr"/>
            <a:r>
              <a:rPr lang="en-GB" sz="4400" dirty="0">
                <a:latin typeface="Arial" panose="020B0604020202020204" pitchFamily="34" charset="0"/>
                <a:cs typeface="Arial" panose="020B0604020202020204" pitchFamily="34" charset="0"/>
              </a:rPr>
              <a:t>Influenza Immunisation 2020</a:t>
            </a:r>
          </a:p>
          <a:p>
            <a:pPr algn="ctr"/>
            <a:endParaRPr lang="en-GB" sz="4400" dirty="0">
              <a:latin typeface="Arial" panose="020B0604020202020204" pitchFamily="34" charset="0"/>
              <a:cs typeface="Arial" panose="020B0604020202020204" pitchFamily="34" charset="0"/>
            </a:endParaRPr>
          </a:p>
          <a:p>
            <a:pPr algn="ctr"/>
            <a:r>
              <a:rPr lang="en-GB" sz="3600" dirty="0">
                <a:latin typeface="Arial" panose="020B0604020202020204" pitchFamily="34" charset="0"/>
                <a:cs typeface="Arial" panose="020B0604020202020204" pitchFamily="34" charset="0"/>
              </a:rPr>
              <a:t>Guidance, Options and Solutions for Primary Care</a:t>
            </a:r>
          </a:p>
          <a:p>
            <a:pPr algn="ctr"/>
            <a:endParaRPr lang="en-GB" sz="4400" dirty="0">
              <a:latin typeface="Arial" panose="020B0604020202020204" pitchFamily="34" charset="0"/>
              <a:cs typeface="Arial" panose="020B0604020202020204" pitchFamily="34" charset="0"/>
            </a:endParaRPr>
          </a:p>
        </p:txBody>
      </p:sp>
      <p:sp>
        <p:nvSpPr>
          <p:cNvPr id="7" name="Rectangle 6"/>
          <p:cNvSpPr/>
          <p:nvPr/>
        </p:nvSpPr>
        <p:spPr>
          <a:xfrm>
            <a:off x="5144332" y="3633204"/>
            <a:ext cx="4799768" cy="400110"/>
          </a:xfrm>
          <a:prstGeom prst="rect">
            <a:avLst/>
          </a:prstGeom>
        </p:spPr>
        <p:txBody>
          <a:bodyPr wrap="square">
            <a:spAutoFit/>
          </a:bodyPr>
          <a:lstStyle/>
          <a:p>
            <a:pPr algn="ctr"/>
            <a:r>
              <a:rPr lang="en-GB" sz="2000" dirty="0">
                <a:latin typeface="Arial" panose="020B0604020202020204" pitchFamily="34" charset="0"/>
                <a:cs typeface="Arial" panose="020B0604020202020204" pitchFamily="34" charset="0"/>
              </a:rPr>
              <a:t> </a:t>
            </a:r>
          </a:p>
        </p:txBody>
      </p:sp>
      <p:sp>
        <p:nvSpPr>
          <p:cNvPr id="9" name="Title 4">
            <a:extLst>
              <a:ext uri="{FF2B5EF4-FFF2-40B4-BE49-F238E27FC236}">
                <a16:creationId xmlns="" xmlns:a16="http://schemas.microsoft.com/office/drawing/2014/main" id="{4B5EAE75-5DAA-4374-8A3B-294BE62412E8}"/>
              </a:ext>
            </a:extLst>
          </p:cNvPr>
          <p:cNvSpPr txBox="1">
            <a:spLocks/>
          </p:cNvSpPr>
          <p:nvPr/>
        </p:nvSpPr>
        <p:spPr>
          <a:xfrm>
            <a:off x="250353" y="4008546"/>
            <a:ext cx="2808495" cy="2108848"/>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3000" kern="1200" cap="none" baseline="0">
                <a:solidFill>
                  <a:schemeClr val="bg2"/>
                </a:solidFill>
                <a:latin typeface="+mj-lt"/>
                <a:ea typeface="+mj-ea"/>
                <a:cs typeface="+mj-cs"/>
              </a:defRPr>
            </a:lvl1pPr>
          </a:lstStyle>
          <a:p>
            <a:r>
              <a:rPr lang="en-GB" sz="1600" dirty="0"/>
              <a:t>Please note due to the fluid nature of Covid-19 Guidance, this is our current position</a:t>
            </a:r>
          </a:p>
          <a:p>
            <a:endParaRPr lang="en-GB" sz="1600" dirty="0"/>
          </a:p>
          <a:p>
            <a:r>
              <a:rPr lang="en-GB" sz="1600" dirty="0"/>
              <a:t>It is anticipated we will update this every two week or in accordance with national guidance being updated or released</a:t>
            </a:r>
          </a:p>
          <a:p>
            <a:endParaRPr lang="en-GB" sz="1600" dirty="0"/>
          </a:p>
          <a:p>
            <a:r>
              <a:rPr lang="en-GB" sz="1600" dirty="0"/>
              <a:t>For the latest version please visit the CCG website</a:t>
            </a:r>
            <a:endParaRPr lang="en-GB" sz="1600" dirty="0">
              <a:solidFill>
                <a:srgbClr val="FF0000"/>
              </a:solidFill>
            </a:endParaRPr>
          </a:p>
        </p:txBody>
      </p:sp>
      <p:sp>
        <p:nvSpPr>
          <p:cNvPr id="10" name="Title 1"/>
          <p:cNvSpPr txBox="1">
            <a:spLocks/>
          </p:cNvSpPr>
          <p:nvPr/>
        </p:nvSpPr>
        <p:spPr>
          <a:xfrm>
            <a:off x="3346905" y="187779"/>
            <a:ext cx="2509931" cy="471648"/>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3000" kern="1200" cap="none" baseline="0">
                <a:solidFill>
                  <a:schemeClr val="bg2"/>
                </a:solidFill>
                <a:latin typeface="+mj-lt"/>
                <a:ea typeface="+mj-ea"/>
                <a:cs typeface="+mj-cs"/>
              </a:defRPr>
            </a:lvl1pPr>
          </a:lstStyle>
          <a:p>
            <a:r>
              <a:rPr lang="en-GB" dirty="0">
                <a:solidFill>
                  <a:schemeClr val="tx1"/>
                </a:solidFill>
              </a:rPr>
              <a:t>Version 2.0</a:t>
            </a:r>
          </a:p>
        </p:txBody>
      </p:sp>
    </p:spTree>
    <p:extLst>
      <p:ext uri="{BB962C8B-B14F-4D97-AF65-F5344CB8AC3E}">
        <p14:creationId xmlns:p14="http://schemas.microsoft.com/office/powerpoint/2010/main" val="686934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17291" y="248854"/>
            <a:ext cx="10972076" cy="570306"/>
          </a:xfrm>
          <a:prstGeom prst="rect">
            <a:avLst/>
          </a:prstGeom>
        </p:spPr>
        <p:txBody>
          <a:bodyPr vert="horz" lIns="0" tIns="0" rIns="0" bIns="0" rtlCol="0">
            <a:noAutofit/>
          </a:bodyPr>
          <a:lstStyle>
            <a:lvl1pPr marL="2286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1pPr>
            <a:lvl2pPr marL="6858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2pPr>
            <a:lvl3pPr marL="11430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3pPr>
            <a:lvl4pPr marL="16002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4pPr>
            <a:lvl5pPr marL="20574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1375"/>
              </a:spcBef>
              <a:buFont typeface="Arial" panose="020B0604020202020204" pitchFamily="34" charset="0"/>
              <a:buNone/>
            </a:pPr>
            <a:r>
              <a:rPr lang="en-GB" sz="3200" dirty="0">
                <a:solidFill>
                  <a:srgbClr val="0072C6"/>
                </a:solidFill>
                <a:latin typeface="Arial" panose="020B0604020202020204" pitchFamily="34" charset="0"/>
                <a:cs typeface="Arial" pitchFamily="34" charset="0"/>
              </a:rPr>
              <a:t>Reasonable Adjustments</a:t>
            </a:r>
          </a:p>
        </p:txBody>
      </p:sp>
      <p:sp>
        <p:nvSpPr>
          <p:cNvPr id="6" name="TextBox 6"/>
          <p:cNvSpPr txBox="1">
            <a:spLocks noChangeArrowheads="1"/>
          </p:cNvSpPr>
          <p:nvPr/>
        </p:nvSpPr>
        <p:spPr bwMode="auto">
          <a:xfrm>
            <a:off x="3339442" y="1225410"/>
            <a:ext cx="8649357" cy="4845284"/>
          </a:xfrm>
          <a:prstGeom prst="rect">
            <a:avLst/>
          </a:prstGeom>
          <a:solidFill>
            <a:srgbClr val="FFFFFF">
              <a:alpha val="50196"/>
            </a:srgbClr>
          </a:solidFill>
          <a:ln w="9525">
            <a:noFill/>
            <a:miter lim="800000"/>
            <a:headEnd/>
            <a:tailEnd/>
          </a:ln>
        </p:spPr>
        <p:txBody>
          <a:bodyPr wrap="square" lIns="104506" tIns="52252" rIns="104506" bIns="52252">
            <a:spAutoFit/>
          </a:bodyPr>
          <a:lstStyle/>
          <a:p>
            <a:pPr>
              <a:tabLst>
                <a:tab pos="503238" algn="l"/>
              </a:tabLst>
            </a:pPr>
            <a:r>
              <a:rPr lang="en-GB" sz="1400" b="0" dirty="0">
                <a:solidFill>
                  <a:schemeClr val="bg1"/>
                </a:solidFill>
                <a:latin typeface="Arial" panose="020B0604020202020204" pitchFamily="34" charset="0"/>
                <a:cs typeface="Arial" panose="020B0604020202020204" pitchFamily="34" charset="0"/>
              </a:rPr>
              <a:t>There is a </a:t>
            </a:r>
            <a:r>
              <a:rPr lang="en-GB" sz="1400" b="0" dirty="0">
                <a:solidFill>
                  <a:schemeClr val="bg1"/>
                </a:solidFill>
                <a:latin typeface="Arial" panose="020B0604020202020204" pitchFamily="34" charset="0"/>
                <a:cs typeface="Arial" panose="020B0604020202020204" pitchFamily="34" charset="0"/>
                <a:hlinkClick r:id="rId2"/>
              </a:rPr>
              <a:t>legal obligation</a:t>
            </a:r>
            <a:r>
              <a:rPr lang="en-GB" sz="1400" b="0" dirty="0">
                <a:solidFill>
                  <a:schemeClr val="bg1"/>
                </a:solidFill>
                <a:latin typeface="Arial" panose="020B0604020202020204" pitchFamily="34" charset="0"/>
                <a:cs typeface="Arial" panose="020B0604020202020204" pitchFamily="34" charset="0"/>
              </a:rPr>
              <a:t> to put reasonable adjustments in place to ensure equal access to health services for people with disabilities.</a:t>
            </a:r>
          </a:p>
          <a:p>
            <a:pPr marL="342900" indent="-342900">
              <a:buFont typeface="Arial" panose="020B0604020202020204" pitchFamily="34" charset="0"/>
              <a:buChar char="•"/>
              <a:tabLst>
                <a:tab pos="503238" algn="l"/>
              </a:tabLst>
            </a:pPr>
            <a:endParaRPr lang="en-GB" sz="1400" b="0" dirty="0">
              <a:solidFill>
                <a:schemeClr val="bg1"/>
              </a:solidFill>
              <a:latin typeface="Arial" panose="020B0604020202020204" pitchFamily="34" charset="0"/>
              <a:cs typeface="Arial" panose="020B0604020202020204" pitchFamily="34" charset="0"/>
            </a:endParaRPr>
          </a:p>
          <a:p>
            <a:pPr>
              <a:tabLst>
                <a:tab pos="503238" algn="l"/>
              </a:tabLst>
            </a:pPr>
            <a:r>
              <a:rPr lang="en-GB" sz="1400" b="0" dirty="0">
                <a:solidFill>
                  <a:schemeClr val="bg1"/>
                </a:solidFill>
                <a:latin typeface="Arial" panose="020B0604020202020204" pitchFamily="34" charset="0"/>
                <a:cs typeface="Arial" panose="020B0604020202020204" pitchFamily="34" charset="0"/>
              </a:rPr>
              <a:t>Avoidance – </a:t>
            </a:r>
            <a:r>
              <a:rPr lang="en-GB" sz="1400" b="0" dirty="0">
                <a:solidFill>
                  <a:schemeClr val="bg1"/>
                </a:solidFill>
                <a:latin typeface="Arial" panose="020B0604020202020204" pitchFamily="34" charset="0"/>
                <a:cs typeface="Arial" panose="020B0604020202020204" pitchFamily="34" charset="0"/>
                <a:hlinkClick r:id="rId3"/>
              </a:rPr>
              <a:t>anxiety about needles </a:t>
            </a:r>
            <a:r>
              <a:rPr lang="en-GB" sz="1400" b="0" dirty="0">
                <a:solidFill>
                  <a:schemeClr val="bg1"/>
                </a:solidFill>
                <a:latin typeface="Arial" panose="020B0604020202020204" pitchFamily="34" charset="0"/>
                <a:cs typeface="Arial" panose="020B0604020202020204" pitchFamily="34" charset="0"/>
              </a:rPr>
              <a:t>(support from LD Specialist Team for desensitisation), demonstration of vaccination prior to appointment, nasal spray alternative</a:t>
            </a:r>
          </a:p>
          <a:p>
            <a:pPr>
              <a:tabLst>
                <a:tab pos="503238" algn="l"/>
              </a:tabLst>
            </a:pPr>
            <a:r>
              <a:rPr lang="en-GB" sz="1400" b="0" dirty="0">
                <a:solidFill>
                  <a:schemeClr val="bg1"/>
                </a:solidFill>
                <a:latin typeface="Arial" panose="020B0604020202020204" pitchFamily="34" charset="0"/>
                <a:cs typeface="Arial" panose="020B0604020202020204" pitchFamily="34" charset="0"/>
              </a:rPr>
              <a:t>Accessible Information:</a:t>
            </a:r>
          </a:p>
          <a:p>
            <a:pPr marL="865188" lvl="1" indent="-342900">
              <a:buFont typeface="Arial" panose="020B0604020202020204" pitchFamily="34" charset="0"/>
              <a:buChar char="•"/>
              <a:tabLst>
                <a:tab pos="503238" algn="l"/>
              </a:tabLst>
            </a:pPr>
            <a:r>
              <a:rPr lang="en-GB" sz="1400" b="0" dirty="0">
                <a:solidFill>
                  <a:schemeClr val="bg1"/>
                </a:solidFill>
                <a:latin typeface="Arial" panose="020B0604020202020204" pitchFamily="34" charset="0"/>
                <a:cs typeface="Arial" panose="020B0604020202020204" pitchFamily="34" charset="0"/>
              </a:rPr>
              <a:t>Easy Read – </a:t>
            </a:r>
            <a:r>
              <a:rPr lang="en-GB" sz="1400" b="0" dirty="0">
                <a:solidFill>
                  <a:schemeClr val="bg1"/>
                </a:solidFill>
                <a:latin typeface="Arial" panose="020B0604020202020204" pitchFamily="34" charset="0"/>
                <a:cs typeface="Arial" panose="020B0604020202020204" pitchFamily="34" charset="0"/>
                <a:hlinkClick r:id="rId4"/>
              </a:rPr>
              <a:t>leaflets and posters</a:t>
            </a:r>
            <a:r>
              <a:rPr lang="en-GB" sz="1400" b="0" dirty="0">
                <a:solidFill>
                  <a:schemeClr val="bg1"/>
                </a:solidFill>
                <a:latin typeface="Arial" panose="020B0604020202020204" pitchFamily="34" charset="0"/>
                <a:cs typeface="Arial" panose="020B0604020202020204" pitchFamily="34" charset="0"/>
              </a:rPr>
              <a:t>, </a:t>
            </a:r>
            <a:r>
              <a:rPr lang="en-GB" sz="1400" b="0" dirty="0">
                <a:solidFill>
                  <a:schemeClr val="bg1"/>
                </a:solidFill>
                <a:latin typeface="Arial" panose="020B0604020202020204" pitchFamily="34" charset="0"/>
                <a:cs typeface="Arial" panose="020B0604020202020204" pitchFamily="34" charset="0"/>
                <a:hlinkClick r:id="rId5"/>
              </a:rPr>
              <a:t>flu vaccination invitation letter</a:t>
            </a:r>
            <a:r>
              <a:rPr lang="en-GB" sz="1400" b="0" dirty="0">
                <a:solidFill>
                  <a:schemeClr val="bg1"/>
                </a:solidFill>
                <a:latin typeface="Arial" panose="020B0604020202020204" pitchFamily="34" charset="0"/>
                <a:cs typeface="Arial" panose="020B0604020202020204" pitchFamily="34" charset="0"/>
              </a:rPr>
              <a:t>, </a:t>
            </a:r>
            <a:r>
              <a:rPr lang="en-GB" sz="1400" b="0" dirty="0">
                <a:solidFill>
                  <a:schemeClr val="bg1"/>
                </a:solidFill>
                <a:latin typeface="Arial" panose="020B0604020202020204" pitchFamily="34" charset="0"/>
                <a:cs typeface="Arial" panose="020B0604020202020204" pitchFamily="34" charset="0"/>
                <a:hlinkClick r:id="rId6"/>
              </a:rPr>
              <a:t>story books</a:t>
            </a:r>
            <a:endParaRPr lang="en-GB" sz="1400" b="0" dirty="0">
              <a:solidFill>
                <a:schemeClr val="bg1"/>
              </a:solidFill>
              <a:latin typeface="Arial" panose="020B0604020202020204" pitchFamily="34" charset="0"/>
              <a:cs typeface="Arial" panose="020B0604020202020204" pitchFamily="34" charset="0"/>
            </a:endParaRPr>
          </a:p>
          <a:p>
            <a:pPr marL="865188" lvl="1" indent="-342900">
              <a:buFont typeface="Arial" panose="020B0604020202020204" pitchFamily="34" charset="0"/>
              <a:buChar char="•"/>
              <a:tabLst>
                <a:tab pos="503238" algn="l"/>
              </a:tabLst>
            </a:pPr>
            <a:r>
              <a:rPr lang="en-GB" sz="1400" b="0" dirty="0">
                <a:solidFill>
                  <a:schemeClr val="bg1"/>
                </a:solidFill>
                <a:latin typeface="Arial" panose="020B0604020202020204" pitchFamily="34" charset="0"/>
                <a:cs typeface="Arial" panose="020B0604020202020204" pitchFamily="34" charset="0"/>
              </a:rPr>
              <a:t>Phone call or large print invitation for sight impaired, </a:t>
            </a:r>
            <a:r>
              <a:rPr lang="en-GB" sz="1400" b="0" dirty="0">
                <a:solidFill>
                  <a:schemeClr val="bg1"/>
                </a:solidFill>
                <a:latin typeface="Arial" panose="020B0604020202020204" pitchFamily="34" charset="0"/>
                <a:cs typeface="Arial" panose="020B0604020202020204" pitchFamily="34" charset="0"/>
                <a:hlinkClick r:id="rId7"/>
              </a:rPr>
              <a:t>videos</a:t>
            </a:r>
            <a:endParaRPr lang="en-GB" sz="1400" b="0" dirty="0">
              <a:solidFill>
                <a:schemeClr val="bg1"/>
              </a:solidFill>
              <a:latin typeface="Arial" panose="020B0604020202020204" pitchFamily="34" charset="0"/>
              <a:cs typeface="Arial" panose="020B0604020202020204" pitchFamily="34" charset="0"/>
            </a:endParaRPr>
          </a:p>
          <a:p>
            <a:pPr marL="865188" lvl="1" indent="-342900">
              <a:buFont typeface="Arial" panose="020B0604020202020204" pitchFamily="34" charset="0"/>
              <a:buChar char="•"/>
              <a:tabLst>
                <a:tab pos="503238" algn="l"/>
              </a:tabLst>
            </a:pPr>
            <a:r>
              <a:rPr lang="en-GB" sz="1400" b="0" dirty="0">
                <a:solidFill>
                  <a:schemeClr val="bg1"/>
                </a:solidFill>
                <a:latin typeface="Arial" panose="020B0604020202020204" pitchFamily="34" charset="0"/>
                <a:cs typeface="Arial" panose="020B0604020202020204" pitchFamily="34" charset="0"/>
              </a:rPr>
              <a:t>Clear speech and use of simple words</a:t>
            </a:r>
          </a:p>
          <a:p>
            <a:pPr>
              <a:tabLst>
                <a:tab pos="503238" algn="l"/>
              </a:tabLst>
            </a:pPr>
            <a:r>
              <a:rPr lang="en-GB" sz="1400" b="0" dirty="0">
                <a:solidFill>
                  <a:schemeClr val="bg1"/>
                </a:solidFill>
                <a:latin typeface="Arial" panose="020B0604020202020204" pitchFamily="34" charset="0"/>
                <a:cs typeface="Arial" panose="020B0604020202020204" pitchFamily="34" charset="0"/>
              </a:rPr>
              <a:t>Experience:</a:t>
            </a:r>
          </a:p>
          <a:p>
            <a:pPr marL="865188" lvl="1" indent="-342900">
              <a:buFont typeface="Arial" panose="020B0604020202020204" pitchFamily="34" charset="0"/>
              <a:buChar char="•"/>
              <a:tabLst>
                <a:tab pos="503238" algn="l"/>
              </a:tabLst>
            </a:pPr>
            <a:r>
              <a:rPr lang="en-GB" sz="1400" b="0" dirty="0">
                <a:solidFill>
                  <a:schemeClr val="bg1"/>
                </a:solidFill>
                <a:latin typeface="Arial" panose="020B0604020202020204" pitchFamily="34" charset="0"/>
                <a:cs typeface="Arial" panose="020B0604020202020204" pitchFamily="34" charset="0"/>
              </a:rPr>
              <a:t>Environment – Quiet/ sensory friendly place to wait/private room, wheelchair access</a:t>
            </a:r>
          </a:p>
          <a:p>
            <a:pPr marL="865188" lvl="1" indent="-342900">
              <a:buFont typeface="Arial" panose="020B0604020202020204" pitchFamily="34" charset="0"/>
              <a:buChar char="•"/>
              <a:tabLst>
                <a:tab pos="503238" algn="l"/>
              </a:tabLst>
            </a:pPr>
            <a:r>
              <a:rPr lang="en-GB" sz="1400" b="0" dirty="0">
                <a:solidFill>
                  <a:schemeClr val="bg1"/>
                </a:solidFill>
                <a:latin typeface="Arial" panose="020B0604020202020204" pitchFamily="34" charset="0"/>
                <a:cs typeface="Arial" panose="020B0604020202020204" pitchFamily="34" charset="0"/>
              </a:rPr>
              <a:t>Physical sensitivity/pain - </a:t>
            </a:r>
            <a:r>
              <a:rPr lang="en-GB" sz="1400" b="0" dirty="0">
                <a:solidFill>
                  <a:schemeClr val="bg1"/>
                </a:solidFill>
                <a:latin typeface="Arial" panose="020B0604020202020204" pitchFamily="34" charset="0"/>
                <a:cs typeface="Arial" panose="020B0604020202020204" pitchFamily="34" charset="0"/>
                <a:hlinkClick r:id="rId3"/>
              </a:rPr>
              <a:t>numbing skin</a:t>
            </a:r>
            <a:r>
              <a:rPr lang="en-GB" sz="1400" b="0" dirty="0">
                <a:solidFill>
                  <a:schemeClr val="bg1"/>
                </a:solidFill>
                <a:latin typeface="Arial" panose="020B0604020202020204" pitchFamily="34" charset="0"/>
                <a:cs typeface="Arial" panose="020B0604020202020204" pitchFamily="34" charset="0"/>
              </a:rPr>
              <a:t>, explain actions before and during procedure</a:t>
            </a:r>
          </a:p>
          <a:p>
            <a:pPr marL="865188" lvl="1" indent="-342900">
              <a:buFont typeface="Arial" panose="020B0604020202020204" pitchFamily="34" charset="0"/>
              <a:buChar char="•"/>
              <a:tabLst>
                <a:tab pos="503238" algn="l"/>
              </a:tabLst>
            </a:pPr>
            <a:r>
              <a:rPr lang="en-GB" sz="1400" b="0" dirty="0">
                <a:solidFill>
                  <a:schemeClr val="bg1"/>
                </a:solidFill>
                <a:latin typeface="Arial" panose="020B0604020202020204" pitchFamily="34" charset="0"/>
                <a:cs typeface="Arial" panose="020B0604020202020204" pitchFamily="34" charset="0"/>
              </a:rPr>
              <a:t>Time – more time with doctor or nurse, double appointment, at best time of day for patient (energy levels, routine, avoid practice/venue peak-times)</a:t>
            </a:r>
          </a:p>
          <a:p>
            <a:pPr>
              <a:tabLst>
                <a:tab pos="503238" algn="l"/>
              </a:tabLst>
            </a:pPr>
            <a:endParaRPr lang="en-GB" sz="1400" b="0" dirty="0">
              <a:solidFill>
                <a:schemeClr val="bg1"/>
              </a:solidFill>
              <a:latin typeface="Arial" panose="020B0604020202020204" pitchFamily="34" charset="0"/>
              <a:cs typeface="Arial" panose="020B0604020202020204" pitchFamily="34" charset="0"/>
            </a:endParaRPr>
          </a:p>
          <a:p>
            <a:pPr>
              <a:tabLst>
                <a:tab pos="503238" algn="l"/>
              </a:tabLst>
            </a:pPr>
            <a:r>
              <a:rPr lang="en-GB" sz="1400" b="0" dirty="0">
                <a:solidFill>
                  <a:schemeClr val="bg1"/>
                </a:solidFill>
                <a:latin typeface="Arial" panose="020B0604020202020204" pitchFamily="34" charset="0"/>
                <a:cs typeface="Arial" panose="020B0604020202020204" pitchFamily="34" charset="0"/>
              </a:rPr>
              <a:t>The list of reasonable adjustments is not exhaustive, there are many more simple acts that can be done to support someone.</a:t>
            </a:r>
          </a:p>
          <a:p>
            <a:pPr>
              <a:tabLst>
                <a:tab pos="503238" algn="l"/>
              </a:tabLst>
            </a:pPr>
            <a:endParaRPr lang="en-GB" sz="1400" b="0" dirty="0">
              <a:solidFill>
                <a:schemeClr val="bg1"/>
              </a:solidFill>
              <a:latin typeface="Arial" panose="020B0604020202020204" pitchFamily="34" charset="0"/>
              <a:cs typeface="Arial" panose="020B0604020202020204" pitchFamily="34" charset="0"/>
            </a:endParaRPr>
          </a:p>
          <a:p>
            <a:pPr>
              <a:tabLst>
                <a:tab pos="503238" algn="l"/>
              </a:tabLst>
            </a:pPr>
            <a:r>
              <a:rPr lang="en-GB" sz="1400" b="0" dirty="0">
                <a:solidFill>
                  <a:schemeClr val="bg1"/>
                </a:solidFill>
                <a:latin typeface="Arial" panose="020B0604020202020204" pitchFamily="34" charset="0"/>
                <a:cs typeface="Arial" panose="020B0604020202020204" pitchFamily="34" charset="0"/>
              </a:rPr>
              <a:t>Resources:</a:t>
            </a:r>
          </a:p>
          <a:p>
            <a:pPr marL="285750" indent="-285750">
              <a:buFont typeface="Arial" panose="020B0604020202020204" pitchFamily="34" charset="0"/>
              <a:buChar char="•"/>
              <a:tabLst>
                <a:tab pos="503238" algn="l"/>
              </a:tabLst>
            </a:pPr>
            <a:r>
              <a:rPr lang="en-GB" sz="1400" b="0" dirty="0">
                <a:solidFill>
                  <a:schemeClr val="bg1"/>
                </a:solidFill>
                <a:latin typeface="Arial" panose="020B0604020202020204" pitchFamily="34" charset="0"/>
                <a:cs typeface="Arial" panose="020B0604020202020204" pitchFamily="34" charset="0"/>
                <a:hlinkClick r:id="rId8"/>
              </a:rPr>
              <a:t>Somerset </a:t>
            </a:r>
            <a:r>
              <a:rPr lang="en-GB" sz="1400" b="0" dirty="0" err="1">
                <a:solidFill>
                  <a:schemeClr val="bg1"/>
                </a:solidFill>
                <a:latin typeface="Arial" panose="020B0604020202020204" pitchFamily="34" charset="0"/>
                <a:cs typeface="Arial" panose="020B0604020202020204" pitchFamily="34" charset="0"/>
                <a:hlinkClick r:id="rId8"/>
              </a:rPr>
              <a:t>LeDeR</a:t>
            </a:r>
            <a:r>
              <a:rPr lang="en-GB" sz="1400" b="0" dirty="0">
                <a:solidFill>
                  <a:schemeClr val="bg1"/>
                </a:solidFill>
                <a:latin typeface="Arial" panose="020B0604020202020204" pitchFamily="34" charset="0"/>
                <a:cs typeface="Arial" panose="020B0604020202020204" pitchFamily="34" charset="0"/>
                <a:hlinkClick r:id="rId8"/>
              </a:rPr>
              <a:t> Newsletter (June 2019) – Reasonable Adjustment Article</a:t>
            </a:r>
            <a:r>
              <a:rPr lang="en-GB" sz="1400" b="0" dirty="0">
                <a:solidFill>
                  <a:schemeClr val="bg1"/>
                </a:solidFill>
                <a:latin typeface="Arial" panose="020B0604020202020204" pitchFamily="34" charset="0"/>
                <a:cs typeface="Arial" panose="020B0604020202020204" pitchFamily="34" charset="0"/>
              </a:rPr>
              <a:t>  (</a:t>
            </a:r>
            <a:r>
              <a:rPr lang="en-GB" sz="1400" b="0" dirty="0">
                <a:solidFill>
                  <a:schemeClr val="bg1"/>
                </a:solidFill>
                <a:latin typeface="Arial" panose="020B0604020202020204" pitchFamily="34" charset="0"/>
                <a:cs typeface="Arial" panose="020B0604020202020204" pitchFamily="34" charset="0"/>
                <a:hlinkClick r:id="rId9"/>
              </a:rPr>
              <a:t>Easy Read</a:t>
            </a:r>
            <a:r>
              <a:rPr lang="en-GB" sz="1400" b="0" dirty="0">
                <a:solidFill>
                  <a:schemeClr val="bg1"/>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tabLst>
                <a:tab pos="503238" algn="l"/>
              </a:tabLst>
            </a:pPr>
            <a:r>
              <a:rPr lang="en-GB" sz="1400" b="0" dirty="0">
                <a:solidFill>
                  <a:schemeClr val="bg1"/>
                </a:solidFill>
                <a:latin typeface="Arial" panose="020B0604020202020204" pitchFamily="34" charset="0"/>
                <a:cs typeface="Arial" panose="020B0604020202020204" pitchFamily="34" charset="0"/>
                <a:hlinkClick r:id="rId10"/>
              </a:rPr>
              <a:t>NHS England – Reasonable Adjustments</a:t>
            </a:r>
            <a:endParaRPr lang="en-GB" sz="1400" b="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tabLst>
                <a:tab pos="503238" algn="l"/>
              </a:tabLst>
            </a:pPr>
            <a:r>
              <a:rPr lang="en-GB" sz="1400" b="0" dirty="0" err="1">
                <a:solidFill>
                  <a:schemeClr val="bg1"/>
                </a:solidFill>
                <a:latin typeface="Arial" panose="020B0604020202020204" pitchFamily="34" charset="0"/>
                <a:cs typeface="Arial" panose="020B0604020202020204" pitchFamily="34" charset="0"/>
                <a:hlinkClick r:id="rId11"/>
              </a:rPr>
              <a:t>NDTi</a:t>
            </a:r>
            <a:r>
              <a:rPr lang="en-GB" sz="1400" b="0" dirty="0">
                <a:solidFill>
                  <a:schemeClr val="bg1"/>
                </a:solidFill>
                <a:latin typeface="Arial" panose="020B0604020202020204" pitchFamily="34" charset="0"/>
                <a:cs typeface="Arial" panose="020B0604020202020204" pitchFamily="34" charset="0"/>
                <a:hlinkClick r:id="rId11"/>
              </a:rPr>
              <a:t> – Reasonable Adjustment Guidance (September 2019)</a:t>
            </a:r>
            <a:r>
              <a:rPr lang="en-GB" sz="1400" b="0" dirty="0">
                <a:solidFill>
                  <a:schemeClr val="bg1"/>
                </a:solidFill>
                <a:latin typeface="Arial" panose="020B0604020202020204" pitchFamily="34" charset="0"/>
                <a:cs typeface="Arial" panose="020B0604020202020204" pitchFamily="34" charset="0"/>
              </a:rPr>
              <a:t> &amp; </a:t>
            </a:r>
            <a:r>
              <a:rPr lang="en-GB" sz="1400" b="0" dirty="0">
                <a:solidFill>
                  <a:schemeClr val="bg1"/>
                </a:solidFill>
                <a:latin typeface="Arial" panose="020B0604020202020204" pitchFamily="34" charset="0"/>
                <a:cs typeface="Arial" panose="020B0604020202020204" pitchFamily="34" charset="0"/>
                <a:hlinkClick r:id="rId12"/>
              </a:rPr>
              <a:t>Flu Injection resource</a:t>
            </a:r>
            <a:endParaRPr lang="en-GB" sz="1400" b="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9040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3845733" y="1341438"/>
            <a:ext cx="7838267" cy="2189162"/>
          </a:xfrm>
        </p:spPr>
        <p:txBody>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accept that clinics are going to need to be different this year and especially to help encourage large scale clinics we are looking at how additional costs incurred by practices can be reviewed and approved by the CCG.</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are currently mapping out the a process and will share this with you as soon as we can but we are keen for you to develop your ideas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2713" y="2920999"/>
            <a:ext cx="4861881" cy="331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544185" y="310301"/>
            <a:ext cx="6661172" cy="58477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Additional Cost Claims	</a:t>
            </a:r>
          </a:p>
        </p:txBody>
      </p:sp>
    </p:spTree>
    <p:extLst>
      <p:ext uri="{BB962C8B-B14F-4D97-AF65-F5344CB8AC3E}">
        <p14:creationId xmlns:p14="http://schemas.microsoft.com/office/powerpoint/2010/main" val="335755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3222703" y="895076"/>
            <a:ext cx="8261584" cy="5416200"/>
          </a:xfrm>
        </p:spPr>
        <p:txBody>
          <a:bodyPr/>
          <a:lstStyle/>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 national guidance provides advise: </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household contacts of those on the NHS Shielded Patient List, or of immunocompromised individuals, specifically individuals who expect to share living accommodation with a shielded patient on most days over the winter and therefore for whom continuing close contact is unavoidable </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those who are in receipt of a carer’s allowance, or who are the main carer of an older or disabled person whose welfare may be at risk if the carer falls ill </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As well as health and social care workers highlighted elsewhere. </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Interpretation</a:t>
            </a:r>
          </a:p>
          <a:p>
            <a:r>
              <a:rPr lang="en-GB" sz="1400" dirty="0">
                <a:latin typeface="Arial" panose="020B0604020202020204" pitchFamily="34" charset="0"/>
                <a:cs typeface="Arial" panose="020B0604020202020204" pitchFamily="34" charset="0"/>
              </a:rPr>
              <a:t>We recognise that those that on the formal NHS Shielded List, that that shielded voluntarily, those that are </a:t>
            </a:r>
            <a:r>
              <a:rPr lang="en-GB" sz="1400" dirty="0" err="1">
                <a:latin typeface="Arial" panose="020B0604020202020204" pitchFamily="34" charset="0"/>
                <a:cs typeface="Arial" panose="020B0604020202020204" pitchFamily="34" charset="0"/>
              </a:rPr>
              <a:t>immunocomprised</a:t>
            </a:r>
            <a:r>
              <a:rPr lang="en-GB" sz="1400" dirty="0">
                <a:latin typeface="Arial" panose="020B0604020202020204" pitchFamily="34" charset="0"/>
                <a:cs typeface="Arial" panose="020B0604020202020204" pitchFamily="34" charset="0"/>
              </a:rPr>
              <a:t> has varied as are those who stay in the house with the patient. Equally many main carers (there may be more than one) looking after older or disabled people whose welfare may be at risk. </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Approach</a:t>
            </a:r>
          </a:p>
          <a:p>
            <a:r>
              <a:rPr lang="en-GB" sz="1400" dirty="0">
                <a:latin typeface="Arial" panose="020B0604020202020204" pitchFamily="34" charset="0"/>
                <a:cs typeface="Arial" panose="020B0604020202020204" pitchFamily="34" charset="0"/>
              </a:rPr>
              <a:t>The principal is similar to health care and social care workers to protect those that are more </a:t>
            </a:r>
            <a:r>
              <a:rPr lang="en-GB" sz="1400" dirty="0" smtClean="0">
                <a:latin typeface="Arial" panose="020B0604020202020204" pitchFamily="34" charset="0"/>
                <a:cs typeface="Arial" panose="020B0604020202020204" pitchFamily="34" charset="0"/>
              </a:rPr>
              <a:t>vulnerable </a:t>
            </a:r>
            <a:r>
              <a:rPr lang="en-GB" sz="1400" dirty="0">
                <a:latin typeface="Arial" panose="020B0604020202020204" pitchFamily="34" charset="0"/>
                <a:cs typeface="Arial" panose="020B0604020202020204" pitchFamily="34" charset="0"/>
              </a:rPr>
              <a:t>and those caring for them. It is accepted that there will be grey areas  - and in principle if a carer or household member appears to meet the guidance and direction they should be ideally immunised</a:t>
            </a:r>
          </a:p>
          <a:p>
            <a:endParaRPr lang="en-GB" dirty="0">
              <a:latin typeface="Arial" panose="020B0604020202020204" pitchFamily="34" charset="0"/>
              <a:cs typeface="Arial" panose="020B0604020202020204" pitchFamily="34" charset="0"/>
            </a:endParaRPr>
          </a:p>
          <a:p>
            <a:endParaRPr lang="en-GB" dirty="0"/>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
        <p:nvSpPr>
          <p:cNvPr id="5" name="Rectangle 4"/>
          <p:cNvSpPr/>
          <p:nvPr/>
        </p:nvSpPr>
        <p:spPr>
          <a:xfrm>
            <a:off x="3544185" y="310301"/>
            <a:ext cx="6661172" cy="58477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Carers and household members</a:t>
            </a:r>
          </a:p>
        </p:txBody>
      </p:sp>
    </p:spTree>
    <p:extLst>
      <p:ext uri="{BB962C8B-B14F-4D97-AF65-F5344CB8AC3E}">
        <p14:creationId xmlns:p14="http://schemas.microsoft.com/office/powerpoint/2010/main" val="2961125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lvl="0"/>
            <a:r>
              <a:rPr lang="en-GB" dirty="0">
                <a:solidFill>
                  <a:schemeClr val="bg1"/>
                </a:solidFill>
                <a:latin typeface="Arial" panose="020B0604020202020204" pitchFamily="34" charset="0"/>
                <a:cs typeface="Arial" panose="020B0604020202020204" pitchFamily="34" charset="0"/>
              </a:rPr>
              <a:t>We hope that you have found these tips helpful, and can be used to aid the development of your clinics. </a:t>
            </a:r>
          </a:p>
          <a:p>
            <a:pPr lvl="0"/>
            <a:endParaRPr lang="en-GB" dirty="0">
              <a:solidFill>
                <a:schemeClr val="bg1"/>
              </a:solidFill>
              <a:latin typeface="Arial" panose="020B0604020202020204" pitchFamily="34" charset="0"/>
              <a:cs typeface="Arial" panose="020B0604020202020204" pitchFamily="34" charset="0"/>
            </a:endParaRPr>
          </a:p>
          <a:p>
            <a:pPr lvl="0"/>
            <a:r>
              <a:rPr lang="en-GB" dirty="0">
                <a:solidFill>
                  <a:schemeClr val="bg1"/>
                </a:solidFill>
                <a:latin typeface="Arial" panose="020B0604020202020204" pitchFamily="34" charset="0"/>
                <a:cs typeface="Arial" panose="020B0604020202020204" pitchFamily="34" charset="0"/>
              </a:rPr>
              <a:t>We aspire to continue these communications to practices over the coming months in preparation for the flu season.</a:t>
            </a:r>
          </a:p>
          <a:p>
            <a:pPr lvl="0"/>
            <a:endParaRPr lang="en-GB" dirty="0">
              <a:solidFill>
                <a:schemeClr val="bg1"/>
              </a:solidFill>
              <a:latin typeface="Arial" panose="020B0604020202020204" pitchFamily="34" charset="0"/>
              <a:cs typeface="Arial" panose="020B0604020202020204" pitchFamily="34" charset="0"/>
            </a:endParaRPr>
          </a:p>
          <a:p>
            <a:pPr lvl="0"/>
            <a:r>
              <a:rPr lang="en-GB" dirty="0">
                <a:solidFill>
                  <a:schemeClr val="bg1"/>
                </a:solidFill>
                <a:latin typeface="Arial" panose="020B0604020202020204" pitchFamily="34" charset="0"/>
                <a:cs typeface="Arial" panose="020B0604020202020204" pitchFamily="34" charset="0"/>
              </a:rPr>
              <a:t>Therefore, If you would like to add anything such as top tips of your own to share with your fellow practices  then please email me on  </a:t>
            </a:r>
            <a:r>
              <a:rPr lang="en-GB" dirty="0">
                <a:solidFill>
                  <a:schemeClr val="bg1"/>
                </a:solidFill>
                <a:latin typeface="Arial" panose="020B0604020202020204" pitchFamily="34" charset="0"/>
                <a:cs typeface="Arial" panose="020B0604020202020204" pitchFamily="34" charset="0"/>
                <a:hlinkClick r:id="rId2"/>
              </a:rPr>
              <a:t>james.warren5@nhs.net</a:t>
            </a:r>
            <a:r>
              <a:rPr lang="en-GB" dirty="0">
                <a:solidFill>
                  <a:schemeClr val="bg1"/>
                </a:solidFill>
                <a:latin typeface="Arial" panose="020B0604020202020204" pitchFamily="34" charset="0"/>
                <a:cs typeface="Arial" panose="020B0604020202020204" pitchFamily="34" charset="0"/>
              </a:rPr>
              <a:t> </a:t>
            </a:r>
          </a:p>
          <a:p>
            <a:pPr lvl="0"/>
            <a:endParaRPr lang="en-GB" dirty="0">
              <a:solidFill>
                <a:schemeClr val="bg1"/>
              </a:solidFill>
              <a:latin typeface="Arial" panose="020B0604020202020204" pitchFamily="34" charset="0"/>
              <a:cs typeface="Arial" panose="020B0604020202020204" pitchFamily="34" charset="0"/>
            </a:endParaRPr>
          </a:p>
          <a:p>
            <a:pPr lvl="0"/>
            <a:r>
              <a:rPr lang="en-GB" dirty="0">
                <a:solidFill>
                  <a:schemeClr val="bg1"/>
                </a:solidFill>
                <a:latin typeface="Arial" panose="020B0604020202020204" pitchFamily="34" charset="0"/>
                <a:cs typeface="Arial" panose="020B0604020202020204" pitchFamily="34" charset="0"/>
              </a:rPr>
              <a:t>Finally we would be keen to learn from your experiences as this may be helpful if and when a COVID vaccine is available.</a:t>
            </a:r>
          </a:p>
          <a:p>
            <a:endParaRPr lang="en-GB" b="1" dirty="0"/>
          </a:p>
        </p:txBody>
      </p:sp>
    </p:spTree>
    <p:extLst>
      <p:ext uri="{BB962C8B-B14F-4D97-AF65-F5344CB8AC3E}">
        <p14:creationId xmlns:p14="http://schemas.microsoft.com/office/powerpoint/2010/main" val="53090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r>
              <a:rPr lang="en-GB" dirty="0">
                <a:latin typeface="Arial" panose="020B0604020202020204" pitchFamily="34" charset="0"/>
                <a:cs typeface="Arial" panose="020B0604020202020204" pitchFamily="34" charset="0"/>
              </a:rPr>
              <a:t>The 2020 second flu letter has now been </a:t>
            </a:r>
            <a:r>
              <a:rPr lang="en-GB" dirty="0">
                <a:latin typeface="Arial" panose="020B0604020202020204" pitchFamily="34" charset="0"/>
                <a:cs typeface="Arial" panose="020B0604020202020204" pitchFamily="34" charset="0"/>
                <a:hlinkClick r:id="rId2"/>
              </a:rPr>
              <a:t>released </a:t>
            </a:r>
            <a:r>
              <a:rPr lang="en-GB" dirty="0">
                <a:latin typeface="Arial" panose="020B0604020202020204" pitchFamily="34" charset="0"/>
                <a:cs typeface="Arial" panose="020B0604020202020204" pitchFamily="34" charset="0"/>
              </a:rPr>
              <a:t>the ambitions that were announced in the </a:t>
            </a:r>
            <a:r>
              <a:rPr lang="en-GB" dirty="0">
                <a:latin typeface="Arial" panose="020B0604020202020204" pitchFamily="34" charset="0"/>
                <a:cs typeface="Arial" panose="020B0604020202020204" pitchFamily="34" charset="0"/>
                <a:hlinkClick r:id="rId3"/>
              </a:rPr>
              <a:t>media </a:t>
            </a:r>
            <a:r>
              <a:rPr lang="en-GB" dirty="0">
                <a:latin typeface="Arial" panose="020B0604020202020204" pitchFamily="34" charset="0"/>
                <a:cs typeface="Arial" panose="020B0604020202020204" pitchFamily="34" charset="0"/>
              </a:rPr>
              <a:t>fit with those advised by NHS E.</a:t>
            </a:r>
          </a:p>
          <a:p>
            <a:endParaRPr lang="en-GB" dirty="0">
              <a:latin typeface="Arial" panose="020B0604020202020204" pitchFamily="34" charset="0"/>
              <a:cs typeface="Arial" panose="020B0604020202020204" pitchFamily="34" charset="0"/>
            </a:endParaRPr>
          </a:p>
          <a:p>
            <a:pPr fontAlgn="base"/>
            <a:r>
              <a:rPr lang="en-GB" b="1" dirty="0">
                <a:latin typeface="Arial" panose="020B0604020202020204" pitchFamily="34" charset="0"/>
                <a:cs typeface="Arial" panose="020B0604020202020204" pitchFamily="34" charset="0"/>
              </a:rPr>
              <a:t>Who will be offered the flu vaccine?</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people who were required to </a:t>
            </a:r>
            <a:r>
              <a:rPr lang="en-GB" b="1" dirty="0">
                <a:latin typeface="Arial" panose="020B0604020202020204" pitchFamily="34" charset="0"/>
                <a:cs typeface="Arial" panose="020B0604020202020204" pitchFamily="34" charset="0"/>
                <a:hlinkClick r:id="rId4"/>
              </a:rPr>
              <a:t>shield from coronavirus</a:t>
            </a:r>
            <a:r>
              <a:rPr lang="en-GB" dirty="0">
                <a:latin typeface="Arial" panose="020B0604020202020204" pitchFamily="34" charset="0"/>
                <a:cs typeface="Arial" panose="020B0604020202020204" pitchFamily="34" charset="0"/>
              </a:rPr>
              <a:t> and anyone they live with</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at risk Groups, with </a:t>
            </a:r>
            <a:r>
              <a:rPr lang="en-GB" b="1" dirty="0">
                <a:latin typeface="Arial" panose="020B0604020202020204" pitchFamily="34" charset="0"/>
                <a:cs typeface="Arial" panose="020B0604020202020204" pitchFamily="34" charset="0"/>
                <a:hlinkClick r:id="rId5"/>
              </a:rPr>
              <a:t>some medical conditions</a:t>
            </a:r>
            <a:r>
              <a:rPr lang="en-GB" dirty="0">
                <a:latin typeface="Arial" panose="020B0604020202020204" pitchFamily="34" charset="0"/>
                <a:cs typeface="Arial" panose="020B0604020202020204" pitchFamily="34" charset="0"/>
              </a:rPr>
              <a:t> including diabetes, COPD, heart failure and asthma - this years ambition targets have gone up from 55% in 2019 to 75% for 2020</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pregnant women</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pre-school children over the age of two</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all primary school children, as last year, and, for the first time, Year 7 pupils</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initially all people over 65, before the programme is extended to the over-50s</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health and care staff (and other carers group)</a:t>
            </a:r>
          </a:p>
          <a:p>
            <a:pPr marL="285750" indent="-285750" fontAlgn="base">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The full list is available in the CMO’s second flu letter linked above. </a:t>
            </a:r>
          </a:p>
          <a:p>
            <a:pPr fontAlgn="base"/>
            <a:endParaRPr lang="en-GB" dirty="0">
              <a:latin typeface="Arial" panose="020B0604020202020204" pitchFamily="34" charset="0"/>
              <a:cs typeface="Arial" panose="020B0604020202020204" pitchFamily="34" charset="0"/>
            </a:endParaRPr>
          </a:p>
          <a:p>
            <a:pPr fontAlgn="base"/>
            <a:r>
              <a:rPr lang="en-GB" dirty="0">
                <a:latin typeface="Arial" panose="020B0604020202020204" pitchFamily="34" charset="0"/>
                <a:cs typeface="Arial" panose="020B0604020202020204" pitchFamily="34" charset="0"/>
              </a:rPr>
              <a:t>Training needs to be offered in line with the </a:t>
            </a:r>
            <a:r>
              <a:rPr lang="en-GB" dirty="0">
                <a:latin typeface="Arial" panose="020B0604020202020204" pitchFamily="34" charset="0"/>
                <a:cs typeface="Arial" panose="020B0604020202020204" pitchFamily="34" charset="0"/>
                <a:hlinkClick r:id="rId6"/>
              </a:rPr>
              <a:t>guidance</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t/>
            </a:r>
            <a:br>
              <a:rPr lang="en-GB" dirty="0"/>
            </a:br>
            <a:r>
              <a:rPr lang="en-GB" dirty="0"/>
              <a:t/>
            </a:r>
            <a:br>
              <a:rPr lang="en-GB" dirty="0"/>
            </a:br>
            <a:endParaRPr lang="en-GB" dirty="0"/>
          </a:p>
          <a:p>
            <a:endParaRPr lang="en-GB" dirty="0"/>
          </a:p>
          <a:p>
            <a:endParaRPr lang="en-GB" dirty="0"/>
          </a:p>
        </p:txBody>
      </p:sp>
      <p:sp>
        <p:nvSpPr>
          <p:cNvPr id="5" name="Rectangle 4"/>
          <p:cNvSpPr/>
          <p:nvPr/>
        </p:nvSpPr>
        <p:spPr>
          <a:xfrm>
            <a:off x="3609498" y="310301"/>
            <a:ext cx="6783637" cy="58477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2020 Flu Programme</a:t>
            </a:r>
            <a:endParaRPr lang="en-GB" sz="3200" dirty="0">
              <a:solidFill>
                <a:srgbClr val="FF0000"/>
              </a:solidFill>
              <a:latin typeface="Arial" panose="020B0604020202020204" pitchFamily="34" charset="0"/>
              <a:cs typeface="Arial" panose="020B0604020202020204" pitchFamily="34" charset="0"/>
            </a:endParaRPr>
          </a:p>
        </p:txBody>
      </p:sp>
      <p:sp>
        <p:nvSpPr>
          <p:cNvPr id="2" name="TextBox 1"/>
          <p:cNvSpPr txBox="1"/>
          <p:nvPr/>
        </p:nvSpPr>
        <p:spPr bwMode="gray">
          <a:xfrm>
            <a:off x="254000" y="2565400"/>
            <a:ext cx="2781300" cy="3701013"/>
          </a:xfrm>
          <a:prstGeom prst="rect">
            <a:avLst/>
          </a:prstGeom>
          <a:noFill/>
        </p:spPr>
        <p:txBody>
          <a:bodyPr wrap="square" lIns="0" tIns="0" rIns="0" bIns="0" rtlCol="0">
            <a:spAutoFit/>
          </a:bodyPr>
          <a:lstStyle/>
          <a:p>
            <a:r>
              <a:rPr lang="en-GB" sz="1400" b="1" dirty="0">
                <a:solidFill>
                  <a:schemeClr val="bg2"/>
                </a:solidFill>
                <a:latin typeface="Arial" panose="020B0604020202020204" pitchFamily="34" charset="0"/>
                <a:cs typeface="Arial" panose="020B0604020202020204" pitchFamily="34" charset="0"/>
              </a:rPr>
              <a:t>Please note that, correct as of this date, healthy 50-64 year olds are not currently an eligible cohort for the NHS flu immunisation programme in 2020/21, and as such should not be prioritised over the confirmed eligible cohorts.  Due to their ineligibility a payment mechanism via CQRS is not available for healthy 50-64 year olds and practices will not currently be funded for this group. This will be reviewed in November. </a:t>
            </a:r>
            <a:endParaRPr lang="en-GB" sz="1400" dirty="0">
              <a:solidFill>
                <a:schemeClr val="bg2"/>
              </a:solidFill>
              <a:latin typeface="Arial" panose="020B0604020202020204" pitchFamily="34" charset="0"/>
              <a:cs typeface="Arial" panose="020B0604020202020204" pitchFamily="34" charset="0"/>
            </a:endParaRPr>
          </a:p>
          <a:p>
            <a:r>
              <a:rPr lang="en-GB" sz="1400" dirty="0">
                <a:solidFill>
                  <a:schemeClr val="bg2"/>
                </a:solidFill>
                <a:latin typeface="Arial" panose="020B0604020202020204" pitchFamily="34" charset="0"/>
                <a:cs typeface="Arial" panose="020B0604020202020204" pitchFamily="34" charset="0"/>
              </a:rPr>
              <a:t> </a:t>
            </a:r>
          </a:p>
          <a:p>
            <a:pPr algn="l">
              <a:spcBef>
                <a:spcPts val="300"/>
              </a:spcBef>
            </a:pPr>
            <a:endParaRPr lang="en-GB" sz="1400" dirty="0" err="1">
              <a:solidFill>
                <a:schemeClr val="bg1"/>
              </a:solidFill>
              <a:cs typeface="Arial" pitchFamily="34" charset="0"/>
            </a:endParaRPr>
          </a:p>
        </p:txBody>
      </p:sp>
    </p:spTree>
    <p:extLst>
      <p:ext uri="{BB962C8B-B14F-4D97-AF65-F5344CB8AC3E}">
        <p14:creationId xmlns:p14="http://schemas.microsoft.com/office/powerpoint/2010/main" val="1013160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a:lnSpc>
                <a:spcPct val="150000"/>
              </a:lnSpc>
            </a:pPr>
            <a:r>
              <a:rPr lang="en-GB" sz="1200" b="1" dirty="0">
                <a:latin typeface="Arial" panose="020B0604020202020204" pitchFamily="34" charset="0"/>
                <a:cs typeface="Arial" panose="020B0604020202020204" pitchFamily="34" charset="0"/>
              </a:rPr>
              <a:t>What PPE Should I use?</a:t>
            </a:r>
            <a:r>
              <a:rPr lang="en-GB" sz="1200"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PPE guidance was updated on the 21</a:t>
            </a:r>
            <a:r>
              <a:rPr lang="en-GB" sz="1200" baseline="30000" dirty="0">
                <a:latin typeface="Arial" panose="020B0604020202020204" pitchFamily="34" charset="0"/>
                <a:cs typeface="Arial" panose="020B0604020202020204" pitchFamily="34" charset="0"/>
              </a:rPr>
              <a:t>st</a:t>
            </a:r>
            <a:r>
              <a:rPr lang="en-GB" sz="1200" dirty="0">
                <a:latin typeface="Arial" panose="020B0604020202020204" pitchFamily="34" charset="0"/>
                <a:cs typeface="Arial" panose="020B0604020202020204" pitchFamily="34" charset="0"/>
              </a:rPr>
              <a:t>  August, and now states the following: “In some clinical outpatient settings such as vaccination/injection clinics, where contact with individuals is minimal. The need for single use PPE items for each encounter, for example, gloves and aprons is not necessary .” “Staff administering vaccinations / injections must apply hand hygiene between patients and wear a sessional facemask.”</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IPC Guidance can be found </a:t>
            </a:r>
            <a:r>
              <a:rPr lang="en-GB" sz="1200" dirty="0">
                <a:latin typeface="Arial" panose="020B0604020202020204" pitchFamily="34" charset="0"/>
                <a:cs typeface="Arial" panose="020B0604020202020204" pitchFamily="34" charset="0"/>
                <a:hlinkClick r:id="rId3"/>
              </a:rPr>
              <a:t>here</a:t>
            </a:r>
            <a:r>
              <a:rPr lang="en-GB" sz="1200" dirty="0">
                <a:latin typeface="Arial" panose="020B0604020202020204" pitchFamily="34" charset="0"/>
                <a:cs typeface="Arial" panose="020B0604020202020204" pitchFamily="34" charset="0"/>
              </a:rPr>
              <a:t> </a:t>
            </a:r>
          </a:p>
          <a:p>
            <a:pPr marL="285750" indent="-285750">
              <a:lnSpc>
                <a:spcPct val="150000"/>
              </a:lnSpc>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a:lnSpc>
                <a:spcPct val="150000"/>
              </a:lnSpc>
            </a:pPr>
            <a:r>
              <a:rPr lang="en-GB" sz="1200" b="1" dirty="0">
                <a:latin typeface="Arial" panose="020B0604020202020204" pitchFamily="34" charset="0"/>
                <a:cs typeface="Arial" panose="020B0604020202020204" pitchFamily="34" charset="0"/>
              </a:rPr>
              <a:t>Should Patients just “turn up” to the surgery?</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No, they should be screened to ensure they don’t have active symptoms</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No, There should be a thoughtful other consideration to workflow and capacity taking place in the practice / pharmacy the flow of patients through the clinic / practice needs to be carefully risk assessed to minimise the risk of infection.</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We would recommend that vaccinations or clinics would be planned.</a:t>
            </a:r>
          </a:p>
          <a:p>
            <a:pPr marL="285750" indent="-285750">
              <a:lnSpc>
                <a:spcPct val="150000"/>
              </a:lnSpc>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a:lnSpc>
                <a:spcPct val="150000"/>
              </a:lnSpc>
            </a:pPr>
            <a:r>
              <a:rPr lang="en-GB" sz="1200" b="1" dirty="0">
                <a:latin typeface="Arial" panose="020B0604020202020204" pitchFamily="34" charset="0"/>
                <a:cs typeface="Arial" panose="020B0604020202020204" pitchFamily="34" charset="0"/>
              </a:rPr>
              <a:t>What do I need to communicate to my patients prior to attending?</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Patients will need to ensure that they wear face coverings when they attend.</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They need to attend alone as there is limited attendance as far as is reasonably practicable.</a:t>
            </a:r>
          </a:p>
          <a:p>
            <a:pPr marL="285750" indent="-285750">
              <a:lnSpc>
                <a:spcPct val="150000"/>
              </a:lnSpc>
              <a:buFont typeface="Arial" panose="020B0604020202020204" pitchFamily="34" charset="0"/>
              <a:buChar char="•"/>
            </a:pPr>
            <a:r>
              <a:rPr lang="en-GB" sz="1200" dirty="0">
                <a:latin typeface="Arial" panose="020B0604020202020204" pitchFamily="34" charset="0"/>
                <a:cs typeface="Arial" panose="020B0604020202020204" pitchFamily="34" charset="0"/>
              </a:rPr>
              <a:t>Patients should be informed not to attend if they are showing symptoms of Covid-19 or if they are isolating due to contact with potential / actual Covid-19 cases.</a:t>
            </a:r>
          </a:p>
          <a:p>
            <a:pPr>
              <a:lnSpc>
                <a:spcPct val="150000"/>
              </a:lnSpc>
            </a:pPr>
            <a:endParaRPr lang="en-GB" sz="1200" dirty="0">
              <a:latin typeface="Arial" panose="020B0604020202020204" pitchFamily="34" charset="0"/>
              <a:cs typeface="Arial" panose="020B0604020202020204" pitchFamily="34" charset="0"/>
            </a:endParaRPr>
          </a:p>
          <a:p>
            <a:pPr>
              <a:lnSpc>
                <a:spcPct val="150000"/>
              </a:lnSpc>
            </a:pPr>
            <a:endParaRPr lang="en-GB" sz="1200" dirty="0">
              <a:latin typeface="Arial" panose="020B0604020202020204" pitchFamily="34" charset="0"/>
              <a:cs typeface="Arial" panose="020B0604020202020204" pitchFamily="34" charset="0"/>
            </a:endParaRPr>
          </a:p>
          <a:p>
            <a:pPr>
              <a:lnSpc>
                <a:spcPct val="150000"/>
              </a:lnSpc>
            </a:pPr>
            <a:endParaRPr lang="en-GB" sz="1200" dirty="0"/>
          </a:p>
          <a:p>
            <a:pPr>
              <a:lnSpc>
                <a:spcPct val="150000"/>
              </a:lnSpc>
            </a:pPr>
            <a:endParaRPr lang="en-GB" sz="1200" dirty="0"/>
          </a:p>
          <a:p>
            <a:pPr>
              <a:lnSpc>
                <a:spcPct val="150000"/>
              </a:lnSpc>
            </a:pPr>
            <a:endParaRPr lang="en-GB" sz="1200" dirty="0"/>
          </a:p>
          <a:p>
            <a:pPr>
              <a:lnSpc>
                <a:spcPct val="150000"/>
              </a:lnSpc>
            </a:pPr>
            <a:endParaRPr lang="en-GB" sz="1200" dirty="0"/>
          </a:p>
          <a:p>
            <a:pPr>
              <a:lnSpc>
                <a:spcPct val="150000"/>
              </a:lnSpc>
            </a:pPr>
            <a:endParaRPr lang="en-GB" sz="1200" dirty="0"/>
          </a:p>
          <a:p>
            <a:endParaRPr lang="en-GB" sz="1200" dirty="0"/>
          </a:p>
          <a:p>
            <a:pPr marL="285750" indent="-285750">
              <a:buFont typeface="Arial" panose="020B0604020202020204" pitchFamily="34" charset="0"/>
              <a:buChar char="•"/>
            </a:pPr>
            <a:endParaRPr lang="en-GB" sz="1200" dirty="0"/>
          </a:p>
        </p:txBody>
      </p:sp>
      <p:sp>
        <p:nvSpPr>
          <p:cNvPr id="5" name="Rectangle 4"/>
          <p:cNvSpPr/>
          <p:nvPr/>
        </p:nvSpPr>
        <p:spPr>
          <a:xfrm>
            <a:off x="3731963" y="465598"/>
            <a:ext cx="5548300" cy="58477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FAQ’s for Clinics</a:t>
            </a:r>
            <a:endParaRPr lang="en-GB" sz="2800" dirty="0">
              <a:latin typeface="Arial" panose="020B0604020202020204" pitchFamily="34" charset="0"/>
              <a:cs typeface="Arial" panose="020B0604020202020204"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391770873"/>
              </p:ext>
            </p:extLst>
          </p:nvPr>
        </p:nvGraphicFramePr>
        <p:xfrm>
          <a:off x="8242300" y="2863850"/>
          <a:ext cx="914400" cy="771525"/>
        </p:xfrm>
        <a:graphic>
          <a:graphicData uri="http://schemas.openxmlformats.org/presentationml/2006/ole">
            <mc:AlternateContent xmlns:mc="http://schemas.openxmlformats.org/markup-compatibility/2006">
              <mc:Choice xmlns:v="urn:schemas-microsoft-com:vml" Requires="v">
                <p:oleObj spid="_x0000_s1031" name="Acrobat Document" showAsIcon="1" r:id="rId4" imgW="914400" imgH="771480" progId="AcroExch.Document.DC">
                  <p:embed/>
                </p:oleObj>
              </mc:Choice>
              <mc:Fallback>
                <p:oleObj name="Acrobat Document" showAsIcon="1" r:id="rId4" imgW="914400" imgH="771480" progId="AcroExch.Document.DC">
                  <p:embed/>
                  <p:pic>
                    <p:nvPicPr>
                      <p:cNvPr id="0" name=""/>
                      <p:cNvPicPr/>
                      <p:nvPr/>
                    </p:nvPicPr>
                    <p:blipFill>
                      <a:blip r:embed="rId5"/>
                      <a:stretch>
                        <a:fillRect/>
                      </a:stretch>
                    </p:blipFill>
                    <p:spPr>
                      <a:xfrm>
                        <a:off x="8242300" y="286385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76042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3845733" y="895076"/>
            <a:ext cx="7705461" cy="5450162"/>
          </a:xfrm>
        </p:spPr>
        <p:txBody>
          <a:bodyPr/>
          <a:lstStyle/>
          <a:p>
            <a:r>
              <a:rPr lang="en-GB" sz="1400" dirty="0">
                <a:latin typeface="Arial" panose="020B0604020202020204" pitchFamily="34" charset="0"/>
                <a:cs typeface="Arial" panose="020B0604020202020204" pitchFamily="34" charset="0"/>
              </a:rPr>
              <a:t>Please note CQC recommendations are clear about the requirements if undertaking immunisation outside a health care environment and can be found </a:t>
            </a:r>
            <a:r>
              <a:rPr lang="en-GB" sz="1400" dirty="0">
                <a:latin typeface="Arial" panose="020B0604020202020204" pitchFamily="34" charset="0"/>
                <a:cs typeface="Arial" panose="020B0604020202020204" pitchFamily="34" charset="0"/>
                <a:hlinkClick r:id="rId2"/>
              </a:rPr>
              <a:t>here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It is likely that quite a few of these ideas may not be suitable within existing resource, most practices as far as we are aware are planning in practice solutions and having weekend  clinics / special week clinics with consideration of patient flow.</a:t>
            </a:r>
          </a:p>
          <a:p>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Drive through (practice car park) systems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Drive through (using local village hall or sporting venue (</a:t>
            </a:r>
            <a:r>
              <a:rPr lang="en-GB" sz="1400" dirty="0" err="1">
                <a:latin typeface="Arial" panose="020B0604020202020204" pitchFamily="34" charset="0"/>
                <a:cs typeface="Arial" panose="020B0604020202020204" pitchFamily="34" charset="0"/>
              </a:rPr>
              <a:t>eg</a:t>
            </a:r>
            <a:r>
              <a:rPr lang="en-GB" sz="1400" dirty="0">
                <a:latin typeface="Arial" panose="020B0604020202020204" pitchFamily="34" charset="0"/>
                <a:cs typeface="Arial" panose="020B0604020202020204" pitchFamily="34" charset="0"/>
              </a:rPr>
              <a:t> rugby club)</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Care home vaccinations in single visit (possibly care home staff too) and consider if weather good outdoor clinic</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Using bar codes to help identify patients (EMIS computer system)</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Working together as a Primary Care Network – and running clinics across PCN in collaboration</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Extension of weekend clinics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Offering vaccines for those “at risk” when they present for other appointments.</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For all of the above the following factors would need tot be considered and risk assessed:</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Patient Identification and Documentation</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Cold chain management</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Cleaning</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Waste Removal</a:t>
            </a:r>
          </a:p>
          <a:p>
            <a:endParaRPr lang="en-GB" sz="1400" dirty="0">
              <a:latin typeface="Arial" panose="020B0604020202020204" pitchFamily="34" charset="0"/>
              <a:cs typeface="Arial" panose="020B0604020202020204" pitchFamily="34" charset="0"/>
              <a:hlinkClick r:id="rId3" tooltip="https://www.gponline.com/barcoding-help-gps-deliver-the-biggest-flu-programme-history/article/1689239"/>
            </a:endParaRPr>
          </a:p>
          <a:p>
            <a:r>
              <a:rPr lang="en-GB" sz="1400" dirty="0">
                <a:solidFill>
                  <a:schemeClr val="bg1"/>
                </a:solidFill>
                <a:latin typeface="Arial" panose="020B0604020202020204" pitchFamily="34" charset="0"/>
                <a:cs typeface="Arial" panose="020B0604020202020204" pitchFamily="34" charset="0"/>
                <a:hlinkClick r:id="rId3"/>
              </a:rPr>
              <a:t>Here </a:t>
            </a:r>
            <a:r>
              <a:rPr lang="en-GB" sz="1400" dirty="0">
                <a:solidFill>
                  <a:schemeClr val="bg1"/>
                </a:solidFill>
                <a:latin typeface="Arial" panose="020B0604020202020204" pitchFamily="34" charset="0"/>
                <a:cs typeface="Arial" panose="020B0604020202020204" pitchFamily="34" charset="0"/>
              </a:rPr>
              <a:t>is a helpful links on barcode solutions that could can help.</a:t>
            </a:r>
            <a:r>
              <a:rPr lang="en-GB" sz="1400" dirty="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hlinkClick r:id="rId3" tooltip="https://www.gponline.com/barcoding-help-gps-deliver-the-biggest-flu-programme-history/article/1689239"/>
            </a:endParaRP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p:txBody>
      </p:sp>
      <p:sp>
        <p:nvSpPr>
          <p:cNvPr id="5" name="Rectangle 4"/>
          <p:cNvSpPr/>
          <p:nvPr/>
        </p:nvSpPr>
        <p:spPr>
          <a:xfrm>
            <a:off x="3544185" y="310301"/>
            <a:ext cx="6661172" cy="58477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Ideas that others are considering</a:t>
            </a:r>
          </a:p>
        </p:txBody>
      </p:sp>
    </p:spTree>
    <p:extLst>
      <p:ext uri="{BB962C8B-B14F-4D97-AF65-F5344CB8AC3E}">
        <p14:creationId xmlns:p14="http://schemas.microsoft.com/office/powerpoint/2010/main" val="2433736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Spreading out when your flu clinics are.</a:t>
            </a:r>
          </a:p>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Giving more time per patient to be vaccinated</a:t>
            </a:r>
          </a:p>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Implementing one way systems to prevent patient cross-over in corridors</a:t>
            </a:r>
          </a:p>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Revise your messaging to patients, keeping it clear and concise outlining that it will be different this year identifying how. </a:t>
            </a:r>
          </a:p>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Give patients a time specific slot to attend </a:t>
            </a:r>
          </a:p>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Keeping to timings in clinics to prevent a back up of patients.</a:t>
            </a:r>
          </a:p>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What PPE to wear when administering vaccine and when to replace this.</a:t>
            </a:r>
          </a:p>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How to manage and protect shielded patients.</a:t>
            </a:r>
          </a:p>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Reducing contacts to vulnerable patients – could the vaccine be offered to vulnerable patients during other routine appointments?</a:t>
            </a:r>
          </a:p>
          <a:p>
            <a:pPr marL="342900" indent="-342900">
              <a:lnSpc>
                <a:spcPct val="150000"/>
              </a:lnSpc>
              <a:buFont typeface="+mj-lt"/>
              <a:buAutoNum type="arabicPeriod"/>
            </a:pPr>
            <a:r>
              <a:rPr lang="en-GB" dirty="0">
                <a:latin typeface="Arial" panose="020B0604020202020204" pitchFamily="34" charset="0"/>
                <a:cs typeface="Arial" panose="020B0604020202020204" pitchFamily="34" charset="0"/>
              </a:rPr>
              <a:t>Can you improve your staff uptake rate, are your front line staff vaccinated and is this reported onto </a:t>
            </a:r>
            <a:r>
              <a:rPr lang="en-GB" dirty="0" err="1">
                <a:latin typeface="Arial" panose="020B0604020202020204" pitchFamily="34" charset="0"/>
                <a:cs typeface="Arial" panose="020B0604020202020204" pitchFamily="34" charset="0"/>
              </a:rPr>
              <a:t>Immform</a:t>
            </a:r>
            <a:r>
              <a:rPr lang="en-GB"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5" name="Rectangle 4"/>
          <p:cNvSpPr/>
          <p:nvPr/>
        </p:nvSpPr>
        <p:spPr>
          <a:xfrm>
            <a:off x="3544185" y="310301"/>
            <a:ext cx="6661172" cy="58477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For any solution please consider</a:t>
            </a:r>
          </a:p>
        </p:txBody>
      </p:sp>
      <p:pic>
        <p:nvPicPr>
          <p:cNvPr id="6" name="Picture 2">
            <a:extLst>
              <a:ext uri="{FF2B5EF4-FFF2-40B4-BE49-F238E27FC236}">
                <a16:creationId xmlns="" xmlns:a16="http://schemas.microsoft.com/office/drawing/2014/main" id="{0C145036-5C4C-EF4A-9201-E437CC6694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64" y="3175000"/>
            <a:ext cx="2988696" cy="337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122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1"/>
          </p:nvPr>
        </p:nvSpPr>
        <p:spPr/>
        <p:txBody>
          <a:bodyPr/>
          <a:lstStyle/>
          <a:p>
            <a:pPr marL="0" indent="0">
              <a:buNone/>
            </a:pPr>
            <a:r>
              <a:rPr lang="en-GB" dirty="0">
                <a:latin typeface="Arial" panose="020B0604020202020204" pitchFamily="34" charset="0"/>
                <a:cs typeface="Arial" panose="020B0604020202020204" pitchFamily="34" charset="0"/>
              </a:rPr>
              <a:t>Here is a worked example for some of the factors that a Practice in Somerset has considered when drawing up plans for a clinic off site.</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We are aware of other practices considering the use of church halls and a couple of sites are looking at drive through options. If you would like to talk about these more please contact: james.warren5@nhs.net</a:t>
            </a:r>
          </a:p>
        </p:txBody>
      </p:sp>
      <p:sp>
        <p:nvSpPr>
          <p:cNvPr id="4" name="Content Placeholder 3"/>
          <p:cNvSpPr>
            <a:spLocks noGrp="1"/>
          </p:cNvSpPr>
          <p:nvPr>
            <p:ph idx="10"/>
          </p:nvPr>
        </p:nvSpPr>
        <p:spPr/>
        <p:txBody>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Previously we have run off site children’s clinics but we didn’t get a huge uptake,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This year we are looking to offer offsite clinics to help with one way flow and capacity issues.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intend to have blocks of appointments every 15 mins with 9 patients in each slot. So at 09:00 9 patients arrive, at  09.15 the next 9 etc. We will have at least three and more likely 4 clinicians vaccinating. The hall we are renting has three doors so very easy to keep people distanced and to keep them moving through given the staggering of the appointments.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are planning on having an admin person checking patients in and advising them to prepare (take off coat, roll up sleeve etc). We should be able to update the records there and then.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are trying to work out how best to set the appointments up on EMIS, once that is done we will be texting patients to advise them they can book.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For those without mobiles we will telephone we have arranged for a receptionist or admin person to stay a little later for several evenings so we can ring people at home. We have found in the past that ringing during the day often does not catch people in so the hope is after 6pm most people should be home.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will also ring not just those who don’t have mobiles but also anyone not yet booked at that time. </a:t>
            </a:r>
          </a:p>
          <a:p>
            <a:r>
              <a:rPr lang="en-GB" dirty="0">
                <a:latin typeface="Arial" panose="020B0604020202020204" pitchFamily="34" charset="0"/>
                <a:cs typeface="Arial" panose="020B0604020202020204" pitchFamily="34" charset="0"/>
              </a:rPr>
              <a:t> </a:t>
            </a:r>
          </a:p>
        </p:txBody>
      </p:sp>
      <p:sp>
        <p:nvSpPr>
          <p:cNvPr id="5" name="Rectangle 4"/>
          <p:cNvSpPr/>
          <p:nvPr/>
        </p:nvSpPr>
        <p:spPr>
          <a:xfrm>
            <a:off x="3544185" y="310301"/>
            <a:ext cx="6661172" cy="58477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Worked Example from a Practice</a:t>
            </a:r>
          </a:p>
        </p:txBody>
      </p:sp>
    </p:spTree>
    <p:extLst>
      <p:ext uri="{BB962C8B-B14F-4D97-AF65-F5344CB8AC3E}">
        <p14:creationId xmlns:p14="http://schemas.microsoft.com/office/powerpoint/2010/main" val="71452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know this year more than previous years early supply of vaccination will be critical to a successful campaign and immunising the right group early.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appreciate that you will have already ordered your vaccine stock for your expected population needs, the purpose of the pre season enquiry as to stock levels.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department  of health have advised that they will be able to release stock that can be drawn down in a timely fashion. This information is </a:t>
            </a:r>
            <a:r>
              <a:rPr lang="en-GB" b="1" dirty="0">
                <a:latin typeface="Arial" panose="020B0604020202020204" pitchFamily="34" charset="0"/>
                <a:cs typeface="Arial" panose="020B0604020202020204" pitchFamily="34" charset="0"/>
              </a:rPr>
              <a:t>expected</a:t>
            </a:r>
            <a:r>
              <a:rPr lang="en-GB" dirty="0">
                <a:latin typeface="Arial" panose="020B0604020202020204" pitchFamily="34" charset="0"/>
                <a:cs typeface="Arial" panose="020B0604020202020204" pitchFamily="34" charset="0"/>
              </a:rPr>
              <a:t> to be released in </a:t>
            </a:r>
            <a:r>
              <a:rPr lang="en-GB" b="1" dirty="0">
                <a:latin typeface="Arial" panose="020B0604020202020204" pitchFamily="34" charset="0"/>
                <a:cs typeface="Arial" panose="020B0604020202020204" pitchFamily="34" charset="0"/>
              </a:rPr>
              <a:t>September</a:t>
            </a:r>
            <a:r>
              <a:rPr lang="en-GB" dirty="0">
                <a:latin typeface="Arial" panose="020B0604020202020204" pitchFamily="34" charset="0"/>
                <a:cs typeface="Arial" panose="020B0604020202020204" pitchFamily="34" charset="0"/>
              </a:rPr>
              <a:t> and when we hear more on this we will of course update the guidance with the process and the links that are required.  </a:t>
            </a: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
        <p:nvSpPr>
          <p:cNvPr id="5" name="Rectangle 4"/>
          <p:cNvSpPr/>
          <p:nvPr/>
        </p:nvSpPr>
        <p:spPr>
          <a:xfrm>
            <a:off x="3544185" y="310301"/>
            <a:ext cx="6661172" cy="58477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Influenza Vaccination Supply</a:t>
            </a:r>
          </a:p>
        </p:txBody>
      </p:sp>
    </p:spTree>
    <p:extLst>
      <p:ext uri="{BB962C8B-B14F-4D97-AF65-F5344CB8AC3E}">
        <p14:creationId xmlns:p14="http://schemas.microsoft.com/office/powerpoint/2010/main" val="1294156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p:txBody>
          <a:bodyPr/>
          <a:lstStyle/>
          <a:p>
            <a:endParaRPr lang="en-GB" dirty="0">
              <a:latin typeface="Arial" panose="020B0604020202020204" pitchFamily="34" charset="0"/>
              <a:cs typeface="Arial" panose="020B0604020202020204" pitchFamily="34" charset="0"/>
            </a:endParaRPr>
          </a:p>
          <a:p>
            <a:pPr fontAlgn="base"/>
            <a:r>
              <a:rPr lang="en-GB" b="1" dirty="0">
                <a:latin typeface="Arial" panose="020B0604020202020204" pitchFamily="34" charset="0"/>
                <a:cs typeface="Arial" panose="020B0604020202020204" pitchFamily="34" charset="0"/>
              </a:rPr>
              <a:t>Social Care implications for flu vaccine?</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The eligible groups have been expanded this year to include those health </a:t>
            </a:r>
            <a:r>
              <a:rPr lang="en-GB" b="1" dirty="0">
                <a:latin typeface="Arial" panose="020B0604020202020204" pitchFamily="34" charset="0"/>
                <a:cs typeface="Arial" panose="020B0604020202020204" pitchFamily="34" charset="0"/>
              </a:rPr>
              <a:t>and social care workers</a:t>
            </a:r>
            <a:r>
              <a:rPr lang="en-GB" dirty="0">
                <a:latin typeface="Arial" panose="020B0604020202020204" pitchFamily="34" charset="0"/>
                <a:cs typeface="Arial" panose="020B0604020202020204" pitchFamily="34" charset="0"/>
              </a:rPr>
              <a:t>, such as Personal Assistants, employed through Direct Payment and/or Personal Health Budgets to deliver domiciliary care to patients and service users.</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Across Somerset we have a diverse offering to support individuals and promote independence.  Social care is delivered in residential settings, but also in supported living and also in the community with domiciliary staff and micro-providers.</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There are approximately 18,000 staff working to provide social care across Somerset and many of these staff would not under normal circumstances be included within the high priority groups.</a:t>
            </a:r>
          </a:p>
          <a:p>
            <a:pPr marL="285750" indent="-285750" fontAlgn="base">
              <a:buFont typeface="Arial" panose="020B0604020202020204" pitchFamily="34" charset="0"/>
              <a:buChar char="•"/>
            </a:pPr>
            <a:r>
              <a:rPr lang="en-GB" dirty="0">
                <a:latin typeface="Arial" panose="020B0604020202020204" pitchFamily="34" charset="0"/>
                <a:cs typeface="Arial" panose="020B0604020202020204" pitchFamily="34" charset="0"/>
              </a:rPr>
              <a:t>Given the significant impact of </a:t>
            </a:r>
            <a:r>
              <a:rPr lang="en-GB" dirty="0" err="1">
                <a:latin typeface="Arial" panose="020B0604020202020204" pitchFamily="34" charset="0"/>
                <a:cs typeface="Arial" panose="020B0604020202020204" pitchFamily="34" charset="0"/>
              </a:rPr>
              <a:t>Covid</a:t>
            </a:r>
            <a:r>
              <a:rPr lang="en-GB" dirty="0">
                <a:latin typeface="Arial" panose="020B0604020202020204" pitchFamily="34" charset="0"/>
                <a:cs typeface="Arial" panose="020B0604020202020204" pitchFamily="34" charset="0"/>
              </a:rPr>
              <a:t> on those vulnerable residents it is vital that these staff are captured within this years vaccination programme.</a:t>
            </a:r>
          </a:p>
          <a:p>
            <a:r>
              <a:rPr lang="en-GB" dirty="0"/>
              <a:t/>
            </a:r>
            <a:br>
              <a:rPr lang="en-GB" dirty="0"/>
            </a:br>
            <a:r>
              <a:rPr lang="en-GB" dirty="0"/>
              <a:t/>
            </a:r>
            <a:br>
              <a:rPr lang="en-GB" dirty="0"/>
            </a:br>
            <a:endParaRPr lang="en-GB" dirty="0"/>
          </a:p>
          <a:p>
            <a:endParaRPr lang="en-GB" dirty="0"/>
          </a:p>
          <a:p>
            <a:endParaRPr lang="en-GB" dirty="0"/>
          </a:p>
        </p:txBody>
      </p:sp>
      <p:sp>
        <p:nvSpPr>
          <p:cNvPr id="5" name="Rectangle 4"/>
          <p:cNvSpPr/>
          <p:nvPr/>
        </p:nvSpPr>
        <p:spPr>
          <a:xfrm>
            <a:off x="3609498" y="310301"/>
            <a:ext cx="6783637" cy="58477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Social Care</a:t>
            </a:r>
            <a:endParaRPr lang="en-GB" sz="3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889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58591" y="267709"/>
            <a:ext cx="10972076" cy="570306"/>
          </a:xfrm>
          <a:prstGeom prst="rect">
            <a:avLst/>
          </a:prstGeom>
        </p:spPr>
        <p:txBody>
          <a:bodyPr vert="horz" lIns="0" tIns="0" rIns="0" bIns="0" rtlCol="0">
            <a:noAutofit/>
          </a:bodyPr>
          <a:lstStyle>
            <a:lvl1pPr marL="2286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1pPr>
            <a:lvl2pPr marL="6858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2pPr>
            <a:lvl3pPr marL="11430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3pPr>
            <a:lvl4pPr marL="16002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4pPr>
            <a:lvl5pPr marL="2057400" indent="-228600" algn="l" defTabSz="914400" rtl="0" eaLnBrk="1" latinLnBrk="0" hangingPunct="1">
              <a:lnSpc>
                <a:spcPct val="110000"/>
              </a:lnSpc>
              <a:spcBef>
                <a:spcPts val="0"/>
              </a:spcBef>
              <a:buFont typeface="Arial" panose="020B0604020202020204" pitchFamily="34" charset="0"/>
              <a:buChar char="•"/>
              <a:defRPr sz="1600" kern="1200">
                <a:solidFill>
                  <a:srgbClr val="000000"/>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1375"/>
              </a:spcBef>
              <a:buFont typeface="Arial" panose="020B0604020202020204" pitchFamily="34" charset="0"/>
              <a:buNone/>
            </a:pPr>
            <a:r>
              <a:rPr lang="en-GB" sz="3200" dirty="0">
                <a:solidFill>
                  <a:srgbClr val="0072C6"/>
                </a:solidFill>
                <a:latin typeface="Arial" pitchFamily="34" charset="0"/>
                <a:cs typeface="Arial" pitchFamily="34" charset="0"/>
              </a:rPr>
              <a:t>Learning Disabilities and Flu</a:t>
            </a:r>
          </a:p>
        </p:txBody>
      </p:sp>
      <p:sp>
        <p:nvSpPr>
          <p:cNvPr id="6" name="TextBox 6"/>
          <p:cNvSpPr txBox="1">
            <a:spLocks noChangeArrowheads="1"/>
          </p:cNvSpPr>
          <p:nvPr/>
        </p:nvSpPr>
        <p:spPr bwMode="auto">
          <a:xfrm>
            <a:off x="3339443" y="1498600"/>
            <a:ext cx="8852557" cy="5460837"/>
          </a:xfrm>
          <a:prstGeom prst="rect">
            <a:avLst/>
          </a:prstGeom>
          <a:solidFill>
            <a:srgbClr val="FFFFFF">
              <a:alpha val="50196"/>
            </a:srgbClr>
          </a:solidFill>
          <a:ln w="9525">
            <a:noFill/>
            <a:miter lim="800000"/>
            <a:headEnd/>
            <a:tailEnd/>
          </a:ln>
        </p:spPr>
        <p:txBody>
          <a:bodyPr wrap="square" lIns="104506" tIns="52252" rIns="104506" bIns="52252">
            <a:spAutoFit/>
          </a:bodyPr>
          <a:lstStyle/>
          <a:p>
            <a:pPr>
              <a:tabLst>
                <a:tab pos="503238" algn="l"/>
              </a:tabLst>
            </a:pPr>
            <a:r>
              <a:rPr lang="en-GB" sz="2000" b="0" dirty="0">
                <a:solidFill>
                  <a:schemeClr val="bg1"/>
                </a:solidFill>
                <a:latin typeface="Arial" panose="020B0604020202020204" pitchFamily="34" charset="0"/>
                <a:cs typeface="Arial" panose="020B0604020202020204" pitchFamily="34" charset="0"/>
              </a:rPr>
              <a:t>People with a learning disability are at greater risk of developing serious illness and:</a:t>
            </a:r>
          </a:p>
          <a:p>
            <a:pPr marL="503238" indent="-503238">
              <a:buFont typeface="Arial" pitchFamily="34" charset="0"/>
              <a:buChar char="•"/>
              <a:tabLst>
                <a:tab pos="503238" algn="l"/>
              </a:tabLst>
            </a:pPr>
            <a:r>
              <a:rPr lang="en-GB" sz="2000" b="0" dirty="0">
                <a:solidFill>
                  <a:schemeClr val="bg1"/>
                </a:solidFill>
                <a:latin typeface="Arial" panose="020B0604020202020204" pitchFamily="34" charset="0"/>
                <a:cs typeface="Arial" panose="020B0604020202020204" pitchFamily="34" charset="0"/>
              </a:rPr>
              <a:t>can be more susceptible to the effects of flu </a:t>
            </a:r>
          </a:p>
          <a:p>
            <a:pPr marL="503238" indent="-503238">
              <a:buFont typeface="Arial" pitchFamily="34" charset="0"/>
              <a:buChar char="•"/>
              <a:tabLst>
                <a:tab pos="503238" algn="l"/>
              </a:tabLst>
            </a:pPr>
            <a:r>
              <a:rPr lang="en-GB" sz="2000" b="0" dirty="0">
                <a:solidFill>
                  <a:schemeClr val="bg1"/>
                </a:solidFill>
                <a:latin typeface="Arial" panose="020B0604020202020204" pitchFamily="34" charset="0"/>
                <a:cs typeface="Arial" panose="020B0604020202020204" pitchFamily="34" charset="0"/>
              </a:rPr>
              <a:t>at increased risk of developing complications such as bronchitis or pneumonia</a:t>
            </a:r>
          </a:p>
          <a:p>
            <a:pPr marL="503238" indent="-503238">
              <a:buFont typeface="Arial" pitchFamily="34" charset="0"/>
              <a:buChar char="•"/>
              <a:tabLst>
                <a:tab pos="503238" algn="l"/>
              </a:tabLst>
            </a:pPr>
            <a:endParaRPr lang="en-GB" sz="1400" b="0" dirty="0">
              <a:solidFill>
                <a:schemeClr val="bg1"/>
              </a:solidFill>
              <a:latin typeface="Arial" panose="020B0604020202020204" pitchFamily="34" charset="0"/>
              <a:cs typeface="Arial" panose="020B0604020202020204" pitchFamily="34" charset="0"/>
            </a:endParaRPr>
          </a:p>
          <a:p>
            <a:pPr>
              <a:tabLst>
                <a:tab pos="503238" algn="l"/>
              </a:tabLst>
            </a:pPr>
            <a:r>
              <a:rPr lang="en-GB" sz="2000" b="0" dirty="0">
                <a:solidFill>
                  <a:schemeClr val="bg1"/>
                </a:solidFill>
                <a:latin typeface="Arial" panose="020B0604020202020204" pitchFamily="34" charset="0"/>
                <a:cs typeface="Arial" panose="020B0604020202020204" pitchFamily="34" charset="0"/>
              </a:rPr>
              <a:t>The most frequent causes of death amongst people with learning disabilities are diseases of the respiratory system (19%):</a:t>
            </a:r>
          </a:p>
          <a:p>
            <a:pPr marL="342900" indent="-342900">
              <a:buFont typeface="Arial" panose="020B0604020202020204" pitchFamily="34" charset="0"/>
              <a:buChar char="•"/>
              <a:tabLst>
                <a:tab pos="503238" algn="l"/>
              </a:tabLst>
            </a:pPr>
            <a:r>
              <a:rPr lang="en-GB" sz="2000" b="0" dirty="0">
                <a:solidFill>
                  <a:schemeClr val="bg1"/>
                </a:solidFill>
                <a:latin typeface="Arial" panose="020B0604020202020204" pitchFamily="34" charset="0"/>
                <a:cs typeface="Arial" panose="020B0604020202020204" pitchFamily="34" charset="0"/>
              </a:rPr>
              <a:t>the most frequently cited conditions on death certificates (part 1) are pneumonia (25%) and aspiration pneumonia (16%)</a:t>
            </a:r>
          </a:p>
          <a:p>
            <a:pPr>
              <a:tabLst>
                <a:tab pos="503238" algn="l"/>
              </a:tabLst>
            </a:pPr>
            <a:endParaRPr lang="en-GB" sz="1400" b="0" dirty="0">
              <a:solidFill>
                <a:schemeClr val="bg1"/>
              </a:solidFill>
              <a:latin typeface="Arial" panose="020B0604020202020204" pitchFamily="34" charset="0"/>
              <a:cs typeface="Arial" panose="020B0604020202020204" pitchFamily="34" charset="0"/>
            </a:endParaRPr>
          </a:p>
          <a:p>
            <a:pPr>
              <a:tabLst>
                <a:tab pos="503238" algn="l"/>
              </a:tabLst>
            </a:pPr>
            <a:r>
              <a:rPr lang="en-GB" sz="2000" b="0" dirty="0">
                <a:solidFill>
                  <a:schemeClr val="bg1"/>
                </a:solidFill>
                <a:latin typeface="Arial" panose="020B0604020202020204" pitchFamily="34" charset="0"/>
                <a:cs typeface="Arial" panose="020B0604020202020204" pitchFamily="34" charset="0"/>
              </a:rPr>
              <a:t>From 2014 people with learning disabilities have been eligible to have a free flu vaccination however there has not been an appreciable rise in numbers receiving this.</a:t>
            </a:r>
          </a:p>
          <a:p>
            <a:pPr>
              <a:tabLst>
                <a:tab pos="503238" algn="l"/>
              </a:tabLst>
            </a:pPr>
            <a:endParaRPr lang="en-GB" sz="2000" b="0" dirty="0">
              <a:solidFill>
                <a:schemeClr val="bg1"/>
              </a:solidFill>
              <a:latin typeface="Arial" panose="020B0604020202020204" pitchFamily="34" charset="0"/>
              <a:cs typeface="Arial" panose="020B0604020202020204" pitchFamily="34" charset="0"/>
            </a:endParaRPr>
          </a:p>
          <a:p>
            <a:pPr>
              <a:tabLst>
                <a:tab pos="503238" algn="l"/>
              </a:tabLst>
            </a:pPr>
            <a:r>
              <a:rPr lang="en-GB" sz="2000" b="0" dirty="0">
                <a:solidFill>
                  <a:schemeClr val="bg1"/>
                </a:solidFill>
                <a:latin typeface="Arial" panose="020B0604020202020204" pitchFamily="34" charset="0"/>
                <a:cs typeface="Arial" panose="020B0604020202020204" pitchFamily="34" charset="0"/>
              </a:rPr>
              <a:t>GP surgeries should give a clear message that people with learning disabilities, their family carers and paid supports are entitled to </a:t>
            </a:r>
            <a:r>
              <a:rPr lang="en-GB" sz="2000" b="0" dirty="0">
                <a:solidFill>
                  <a:schemeClr val="bg1"/>
                </a:solidFill>
                <a:latin typeface="Arial" panose="020B0604020202020204" pitchFamily="34" charset="0"/>
                <a:cs typeface="Arial" panose="020B0604020202020204" pitchFamily="34" charset="0"/>
                <a:hlinkClick r:id="rId2"/>
              </a:rPr>
              <a:t>free flu vaccinations</a:t>
            </a:r>
            <a:endParaRPr lang="en-GB" sz="2000" b="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7611944"/>
      </p:ext>
    </p:extLst>
  </p:cSld>
  <p:clrMapOvr>
    <a:masterClrMapping/>
  </p:clrMapOvr>
</p:sld>
</file>

<file path=ppt/theme/theme1.xml><?xml version="1.0" encoding="utf-8"?>
<a:theme xmlns:a="http://schemas.openxmlformats.org/drawingml/2006/main" name="2_TITLES">
  <a:themeElements>
    <a:clrScheme name="Attain">
      <a:dk1>
        <a:srgbClr val="0077B7"/>
      </a:dk1>
      <a:lt1>
        <a:srgbClr val="000000"/>
      </a:lt1>
      <a:dk2>
        <a:srgbClr val="757574"/>
      </a:dk2>
      <a:lt2>
        <a:srgbClr val="FFFFFF"/>
      </a:lt2>
      <a:accent1>
        <a:srgbClr val="0077B7"/>
      </a:accent1>
      <a:accent2>
        <a:srgbClr val="7DB956"/>
      </a:accent2>
      <a:accent3>
        <a:srgbClr val="757574"/>
      </a:accent3>
      <a:accent4>
        <a:srgbClr val="003B5B"/>
      </a:accent4>
      <a:accent5>
        <a:srgbClr val="93BFE8"/>
      </a:accent5>
      <a:accent6>
        <a:srgbClr val="00BFDF"/>
      </a:accent6>
      <a:hlink>
        <a:srgbClr val="0077BA"/>
      </a:hlink>
      <a:folHlink>
        <a:srgbClr val="7F7F7F"/>
      </a:folHlink>
    </a:clrScheme>
    <a:fontScheme name="Custom 62">
      <a:majorFont>
        <a:latin typeface="Century Gothic"/>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2"/>
        </a:solidFill>
        <a:ln w="19050">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indent="0" algn="ctr">
          <a:spcBef>
            <a:spcPts val="300"/>
          </a:spcBef>
          <a:buFont typeface="Courier New" pitchFamily="49" charset="0"/>
          <a:buNone/>
          <a:defRPr sz="1400" dirty="0" smtClean="0">
            <a:solidFill>
              <a:schemeClr val="bg1"/>
            </a:solidFill>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lgn="l">
          <a:spcBef>
            <a:spcPts val="300"/>
          </a:spcBef>
          <a:defRPr sz="1400" dirty="0" err="1" smtClean="0">
            <a:solidFill>
              <a:schemeClr val="bg1"/>
            </a:solidFill>
            <a:cs typeface="Arial" pitchFamily="34" charset="0"/>
          </a:defRPr>
        </a:defPPr>
      </a:lstStyle>
    </a:txDef>
  </a:objectDefaults>
  <a:extraClrSchemeLst/>
  <a:custClrLst>
    <a:custClr>
      <a:srgbClr val="0077B7"/>
    </a:custClr>
    <a:custClr>
      <a:srgbClr val="7DB956"/>
    </a:custClr>
    <a:custClr>
      <a:srgbClr val="757574"/>
    </a:custClr>
    <a:custClr>
      <a:srgbClr val="003B5B"/>
    </a:custClr>
    <a:custClr>
      <a:srgbClr val="F59D0F"/>
    </a:custClr>
    <a:custClr>
      <a:srgbClr val="5EA384"/>
    </a:custClr>
    <a:custClr>
      <a:srgbClr val="64609D"/>
    </a:custClr>
    <a:custClr>
      <a:srgbClr val="93BFE8"/>
    </a:custClr>
    <a:custClr>
      <a:srgbClr val="1DBADF"/>
    </a:custClr>
    <a:custClr>
      <a:srgbClr val="000000"/>
    </a:custClr>
    <a:custClr>
      <a:srgbClr val="80BBDB"/>
    </a:custClr>
    <a:custClr>
      <a:srgbClr val="BEDCAB"/>
    </a:custClr>
    <a:custClr>
      <a:srgbClr val="BABABA"/>
    </a:custClr>
    <a:custClr>
      <a:srgbClr val="809DAD"/>
    </a:custClr>
    <a:custClr>
      <a:srgbClr val="FACE87"/>
    </a:custClr>
    <a:custClr>
      <a:srgbClr val="AFD1C2"/>
    </a:custClr>
    <a:custClr>
      <a:srgbClr val="B2AFCE"/>
    </a:custClr>
    <a:custClr>
      <a:srgbClr val="C9DFF4"/>
    </a:custClr>
    <a:custClr>
      <a:srgbClr val="8EDDEF"/>
    </a:custClr>
    <a:custClr>
      <a:srgbClr val="808080"/>
    </a:custClr>
    <a:custClr>
      <a:srgbClr val="B2D6E9"/>
    </a:custClr>
    <a:custClr>
      <a:srgbClr val="D8EACC"/>
    </a:custClr>
    <a:custClr>
      <a:srgbClr val="D5D5D5"/>
    </a:custClr>
    <a:custClr>
      <a:srgbClr val="B2C4CD"/>
    </a:custClr>
    <a:custClr>
      <a:srgbClr val="FCE1B7"/>
    </a:custClr>
    <a:custClr>
      <a:srgbClr val="CEE3DA"/>
    </a:custClr>
    <a:custClr>
      <a:srgbClr val="D0CFE1"/>
    </a:custClr>
    <a:custClr>
      <a:srgbClr val="DEECF8"/>
    </a:custClr>
    <a:custClr>
      <a:srgbClr val="BBEAF5"/>
    </a:custClr>
    <a:custClr>
      <a:srgbClr val="B2B2B2"/>
    </a:custClr>
    <a:custClr>
      <a:srgbClr val="D9EBF4"/>
    </a:custClr>
    <a:custClr>
      <a:srgbClr val="ECF5E6"/>
    </a:custClr>
    <a:custClr>
      <a:srgbClr val="EAEAEA"/>
    </a:custClr>
    <a:custClr>
      <a:srgbClr val="D9E2E7"/>
    </a:custClr>
    <a:custClr>
      <a:srgbClr val="FEF0DB"/>
    </a:custClr>
    <a:custClr>
      <a:srgbClr val="E7F1ED"/>
    </a:custClr>
    <a:custClr>
      <a:srgbClr val="E8E7F0"/>
    </a:custClr>
    <a:custClr>
      <a:srgbClr val="EFF5FC"/>
    </a:custClr>
    <a:custClr>
      <a:srgbClr val="DDF5FA"/>
    </a:custClr>
    <a:custClr>
      <a:srgbClr val="D9D9D9"/>
    </a:custClr>
  </a:custClrLst>
  <a:extLst>
    <a:ext uri="{05A4C25C-085E-4340-85A3-A5531E510DB2}">
      <thm15:themeFamily xmlns="" xmlns:thm15="http://schemas.microsoft.com/office/thememl/2012/main" name="Attain_PPT_Slide Bank_20180419" id="{7C3702B7-C9D7-4F2B-90FA-8C4935A2D419}" vid="{D9D3F99E-EEDA-4E1E-B49D-0A34E03D7D9C}"/>
    </a:ext>
  </a:extLst>
</a:theme>
</file>

<file path=ppt/theme/theme2.xml><?xml version="1.0" encoding="utf-8"?>
<a:theme xmlns:a="http://schemas.openxmlformats.org/drawingml/2006/main" name="1_TITLES">
  <a:themeElements>
    <a:clrScheme name="Attain">
      <a:dk1>
        <a:srgbClr val="0077B7"/>
      </a:dk1>
      <a:lt1>
        <a:srgbClr val="000000"/>
      </a:lt1>
      <a:dk2>
        <a:srgbClr val="757574"/>
      </a:dk2>
      <a:lt2>
        <a:srgbClr val="FFFFFF"/>
      </a:lt2>
      <a:accent1>
        <a:srgbClr val="0077B7"/>
      </a:accent1>
      <a:accent2>
        <a:srgbClr val="7DB956"/>
      </a:accent2>
      <a:accent3>
        <a:srgbClr val="757574"/>
      </a:accent3>
      <a:accent4>
        <a:srgbClr val="003B5B"/>
      </a:accent4>
      <a:accent5>
        <a:srgbClr val="93BFE8"/>
      </a:accent5>
      <a:accent6>
        <a:srgbClr val="00BFDF"/>
      </a:accent6>
      <a:hlink>
        <a:srgbClr val="0077BA"/>
      </a:hlink>
      <a:folHlink>
        <a:srgbClr val="7F7F7F"/>
      </a:folHlink>
    </a:clrScheme>
    <a:fontScheme name="Custom 62">
      <a:majorFont>
        <a:latin typeface="Century Gothic"/>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2"/>
        </a:solidFill>
        <a:ln w="19050">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indent="0" algn="ctr">
          <a:spcBef>
            <a:spcPts val="300"/>
          </a:spcBef>
          <a:buFont typeface="Courier New" pitchFamily="49" charset="0"/>
          <a:buNone/>
          <a:defRPr sz="1400" dirty="0" smtClean="0">
            <a:solidFill>
              <a:schemeClr val="bg1"/>
            </a:solidFill>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lgn="l">
          <a:spcBef>
            <a:spcPts val="300"/>
          </a:spcBef>
          <a:defRPr sz="1400" dirty="0" err="1" smtClean="0">
            <a:solidFill>
              <a:schemeClr val="bg1"/>
            </a:solidFill>
            <a:cs typeface="Arial" pitchFamily="34" charset="0"/>
          </a:defRPr>
        </a:defPPr>
      </a:lstStyle>
    </a:txDef>
  </a:objectDefaults>
  <a:extraClrSchemeLst/>
  <a:custClrLst>
    <a:custClr>
      <a:srgbClr val="0077B7"/>
    </a:custClr>
    <a:custClr>
      <a:srgbClr val="7DB956"/>
    </a:custClr>
    <a:custClr>
      <a:srgbClr val="757574"/>
    </a:custClr>
    <a:custClr>
      <a:srgbClr val="003B5B"/>
    </a:custClr>
    <a:custClr>
      <a:srgbClr val="F59D0F"/>
    </a:custClr>
    <a:custClr>
      <a:srgbClr val="5EA384"/>
    </a:custClr>
    <a:custClr>
      <a:srgbClr val="64609D"/>
    </a:custClr>
    <a:custClr>
      <a:srgbClr val="93BFE8"/>
    </a:custClr>
    <a:custClr>
      <a:srgbClr val="1DBADF"/>
    </a:custClr>
    <a:custClr>
      <a:srgbClr val="000000"/>
    </a:custClr>
    <a:custClr>
      <a:srgbClr val="80BBDB"/>
    </a:custClr>
    <a:custClr>
      <a:srgbClr val="BEDCAB"/>
    </a:custClr>
    <a:custClr>
      <a:srgbClr val="BABABA"/>
    </a:custClr>
    <a:custClr>
      <a:srgbClr val="809DAD"/>
    </a:custClr>
    <a:custClr>
      <a:srgbClr val="FACE87"/>
    </a:custClr>
    <a:custClr>
      <a:srgbClr val="AFD1C2"/>
    </a:custClr>
    <a:custClr>
      <a:srgbClr val="B2AFCE"/>
    </a:custClr>
    <a:custClr>
      <a:srgbClr val="C9DFF4"/>
    </a:custClr>
    <a:custClr>
      <a:srgbClr val="8EDDEF"/>
    </a:custClr>
    <a:custClr>
      <a:srgbClr val="808080"/>
    </a:custClr>
    <a:custClr>
      <a:srgbClr val="B2D6E9"/>
    </a:custClr>
    <a:custClr>
      <a:srgbClr val="D8EACC"/>
    </a:custClr>
    <a:custClr>
      <a:srgbClr val="D5D5D5"/>
    </a:custClr>
    <a:custClr>
      <a:srgbClr val="B2C4CD"/>
    </a:custClr>
    <a:custClr>
      <a:srgbClr val="FCE1B7"/>
    </a:custClr>
    <a:custClr>
      <a:srgbClr val="CEE3DA"/>
    </a:custClr>
    <a:custClr>
      <a:srgbClr val="D0CFE1"/>
    </a:custClr>
    <a:custClr>
      <a:srgbClr val="DEECF8"/>
    </a:custClr>
    <a:custClr>
      <a:srgbClr val="BBEAF5"/>
    </a:custClr>
    <a:custClr>
      <a:srgbClr val="B2B2B2"/>
    </a:custClr>
    <a:custClr>
      <a:srgbClr val="D9EBF4"/>
    </a:custClr>
    <a:custClr>
      <a:srgbClr val="ECF5E6"/>
    </a:custClr>
    <a:custClr>
      <a:srgbClr val="EAEAEA"/>
    </a:custClr>
    <a:custClr>
      <a:srgbClr val="D9E2E7"/>
    </a:custClr>
    <a:custClr>
      <a:srgbClr val="FEF0DB"/>
    </a:custClr>
    <a:custClr>
      <a:srgbClr val="E7F1ED"/>
    </a:custClr>
    <a:custClr>
      <a:srgbClr val="E8E7F0"/>
    </a:custClr>
    <a:custClr>
      <a:srgbClr val="EFF5FC"/>
    </a:custClr>
    <a:custClr>
      <a:srgbClr val="DDF5FA"/>
    </a:custClr>
    <a:custClr>
      <a:srgbClr val="D9D9D9"/>
    </a:custClr>
  </a:custClrLst>
  <a:extLst>
    <a:ext uri="{05A4C25C-085E-4340-85A3-A5531E510DB2}">
      <thm15:themeFamily xmlns="" xmlns:thm15="http://schemas.microsoft.com/office/thememl/2012/main" name="Attain_PPT_Slide Bank_20180419" id="{7C3702B7-C9D7-4F2B-90FA-8C4935A2D419}" vid="{D9D3F99E-EEDA-4E1E-B49D-0A34E03D7D9C}"/>
    </a:ext>
  </a:extLst>
</a:theme>
</file>

<file path=ppt/theme/theme3.xml><?xml version="1.0" encoding="utf-8"?>
<a:theme xmlns:a="http://schemas.openxmlformats.org/drawingml/2006/main" name="TITLES">
  <a:themeElements>
    <a:clrScheme name="Attain">
      <a:dk1>
        <a:srgbClr val="0077B7"/>
      </a:dk1>
      <a:lt1>
        <a:srgbClr val="000000"/>
      </a:lt1>
      <a:dk2>
        <a:srgbClr val="757574"/>
      </a:dk2>
      <a:lt2>
        <a:srgbClr val="FFFFFF"/>
      </a:lt2>
      <a:accent1>
        <a:srgbClr val="0077B7"/>
      </a:accent1>
      <a:accent2>
        <a:srgbClr val="7DB956"/>
      </a:accent2>
      <a:accent3>
        <a:srgbClr val="757574"/>
      </a:accent3>
      <a:accent4>
        <a:srgbClr val="003B5B"/>
      </a:accent4>
      <a:accent5>
        <a:srgbClr val="93BFE8"/>
      </a:accent5>
      <a:accent6>
        <a:srgbClr val="00BFDF"/>
      </a:accent6>
      <a:hlink>
        <a:srgbClr val="0077BA"/>
      </a:hlink>
      <a:folHlink>
        <a:srgbClr val="7F7F7F"/>
      </a:folHlink>
    </a:clrScheme>
    <a:fontScheme name="Custom 62">
      <a:majorFont>
        <a:latin typeface="Century Gothic"/>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2"/>
        </a:solidFill>
        <a:ln w="19050">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indent="0" algn="ctr">
          <a:spcBef>
            <a:spcPts val="300"/>
          </a:spcBef>
          <a:buFont typeface="Courier New" pitchFamily="49" charset="0"/>
          <a:buNone/>
          <a:defRPr sz="1400" dirty="0" smtClean="0">
            <a:solidFill>
              <a:schemeClr val="bg1"/>
            </a:solidFill>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lgn="l">
          <a:spcBef>
            <a:spcPts val="300"/>
          </a:spcBef>
          <a:defRPr sz="1400" dirty="0" err="1" smtClean="0">
            <a:solidFill>
              <a:schemeClr val="bg1"/>
            </a:solidFill>
            <a:cs typeface="Arial" pitchFamily="34" charset="0"/>
          </a:defRPr>
        </a:defPPr>
      </a:lstStyle>
    </a:txDef>
  </a:objectDefaults>
  <a:extraClrSchemeLst/>
  <a:custClrLst>
    <a:custClr>
      <a:srgbClr val="0077B7"/>
    </a:custClr>
    <a:custClr>
      <a:srgbClr val="7DB956"/>
    </a:custClr>
    <a:custClr>
      <a:srgbClr val="757574"/>
    </a:custClr>
    <a:custClr>
      <a:srgbClr val="003B5B"/>
    </a:custClr>
    <a:custClr>
      <a:srgbClr val="F59D0F"/>
    </a:custClr>
    <a:custClr>
      <a:srgbClr val="5EA384"/>
    </a:custClr>
    <a:custClr>
      <a:srgbClr val="64609D"/>
    </a:custClr>
    <a:custClr>
      <a:srgbClr val="93BFE8"/>
    </a:custClr>
    <a:custClr>
      <a:srgbClr val="1DBADF"/>
    </a:custClr>
    <a:custClr>
      <a:srgbClr val="000000"/>
    </a:custClr>
    <a:custClr>
      <a:srgbClr val="80BBDB"/>
    </a:custClr>
    <a:custClr>
      <a:srgbClr val="BEDCAB"/>
    </a:custClr>
    <a:custClr>
      <a:srgbClr val="BABABA"/>
    </a:custClr>
    <a:custClr>
      <a:srgbClr val="809DAD"/>
    </a:custClr>
    <a:custClr>
      <a:srgbClr val="FACE87"/>
    </a:custClr>
    <a:custClr>
      <a:srgbClr val="AFD1C2"/>
    </a:custClr>
    <a:custClr>
      <a:srgbClr val="B2AFCE"/>
    </a:custClr>
    <a:custClr>
      <a:srgbClr val="C9DFF4"/>
    </a:custClr>
    <a:custClr>
      <a:srgbClr val="8EDDEF"/>
    </a:custClr>
    <a:custClr>
      <a:srgbClr val="808080"/>
    </a:custClr>
    <a:custClr>
      <a:srgbClr val="B2D6E9"/>
    </a:custClr>
    <a:custClr>
      <a:srgbClr val="D8EACC"/>
    </a:custClr>
    <a:custClr>
      <a:srgbClr val="D5D5D5"/>
    </a:custClr>
    <a:custClr>
      <a:srgbClr val="B2C4CD"/>
    </a:custClr>
    <a:custClr>
      <a:srgbClr val="FCE1B7"/>
    </a:custClr>
    <a:custClr>
      <a:srgbClr val="CEE3DA"/>
    </a:custClr>
    <a:custClr>
      <a:srgbClr val="D0CFE1"/>
    </a:custClr>
    <a:custClr>
      <a:srgbClr val="DEECF8"/>
    </a:custClr>
    <a:custClr>
      <a:srgbClr val="BBEAF5"/>
    </a:custClr>
    <a:custClr>
      <a:srgbClr val="B2B2B2"/>
    </a:custClr>
    <a:custClr>
      <a:srgbClr val="D9EBF4"/>
    </a:custClr>
    <a:custClr>
      <a:srgbClr val="ECF5E6"/>
    </a:custClr>
    <a:custClr>
      <a:srgbClr val="EAEAEA"/>
    </a:custClr>
    <a:custClr>
      <a:srgbClr val="D9E2E7"/>
    </a:custClr>
    <a:custClr>
      <a:srgbClr val="FEF0DB"/>
    </a:custClr>
    <a:custClr>
      <a:srgbClr val="E7F1ED"/>
    </a:custClr>
    <a:custClr>
      <a:srgbClr val="E8E7F0"/>
    </a:custClr>
    <a:custClr>
      <a:srgbClr val="EFF5FC"/>
    </a:custClr>
    <a:custClr>
      <a:srgbClr val="DDF5FA"/>
    </a:custClr>
    <a:custClr>
      <a:srgbClr val="D9D9D9"/>
    </a:custClr>
  </a:custClrLst>
  <a:extLst>
    <a:ext uri="{05A4C25C-085E-4340-85A3-A5531E510DB2}">
      <thm15:themeFamily xmlns="" xmlns:thm15="http://schemas.microsoft.com/office/thememl/2012/main" name="Attain_PPT_Slide Bank_20180419" id="{7C3702B7-C9D7-4F2B-90FA-8C4935A2D419}" vid="{D9D3F99E-EEDA-4E1E-B49D-0A34E03D7D9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6F70C6CDD237043ADD2145D48D31C65" ma:contentTypeVersion="14" ma:contentTypeDescription="Create a new document." ma:contentTypeScope="" ma:versionID="8e6b7e9911bb1296ea2416cd6a4cb2fb">
  <xsd:schema xmlns:xsd="http://www.w3.org/2001/XMLSchema" xmlns:xs="http://www.w3.org/2001/XMLSchema" xmlns:p="http://schemas.microsoft.com/office/2006/metadata/properties" xmlns:ns3="dd5d34f7-a230-4715-b869-c48eaf8496be" xmlns:ns4="e7288db8-8de4-481c-8b61-db4b63f7ea43" targetNamespace="http://schemas.microsoft.com/office/2006/metadata/properties" ma:root="true" ma:fieldsID="5350378a160cd75f48a73665e6a7d8b7" ns3:_="" ns4:_="">
    <xsd:import namespace="dd5d34f7-a230-4715-b869-c48eaf8496be"/>
    <xsd:import namespace="e7288db8-8de4-481c-8b61-db4b63f7ea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d34f7-a230-4715-b869-c48eaf8496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288db8-8de4-481c-8b61-db4b63f7ea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7b6b569b-509a-467d-b105-d97728d3fc11" ContentTypeId="0x0101" PreviousValue="false"/>
</file>

<file path=customXml/itemProps1.xml><?xml version="1.0" encoding="utf-8"?>
<ds:datastoreItem xmlns:ds="http://schemas.openxmlformats.org/officeDocument/2006/customXml" ds:itemID="{32E31C49-BCB9-4B79-81DB-96E1A20118B6}">
  <ds:schemaRefs>
    <ds:schemaRef ds:uri="http://schemas.microsoft.com/sharepoint/v3/contenttype/forms"/>
  </ds:schemaRefs>
</ds:datastoreItem>
</file>

<file path=customXml/itemProps2.xml><?xml version="1.0" encoding="utf-8"?>
<ds:datastoreItem xmlns:ds="http://schemas.openxmlformats.org/officeDocument/2006/customXml" ds:itemID="{0EF16246-3BBD-498A-BD3A-0DE20965B2F0}">
  <ds:schemaRefs>
    <ds:schemaRef ds:uri="http://purl.org/dc/term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2006/metadata/properties"/>
    <ds:schemaRef ds:uri="http://schemas.microsoft.com/office/infopath/2007/PartnerControls"/>
    <ds:schemaRef ds:uri="e7288db8-8de4-481c-8b61-db4b63f7ea43"/>
    <ds:schemaRef ds:uri="dd5d34f7-a230-4715-b869-c48eaf8496be"/>
    <ds:schemaRef ds:uri="http://purl.org/dc/dcmitype/"/>
  </ds:schemaRefs>
</ds:datastoreItem>
</file>

<file path=customXml/itemProps3.xml><?xml version="1.0" encoding="utf-8"?>
<ds:datastoreItem xmlns:ds="http://schemas.openxmlformats.org/officeDocument/2006/customXml" ds:itemID="{897C1DE5-E5FF-4C4B-AF64-52F804EE1B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d34f7-a230-4715-b869-c48eaf8496be"/>
    <ds:schemaRef ds:uri="e7288db8-8de4-481c-8b61-db4b63f7ea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D825156-5073-4357-BB63-27B298A4B0B9}">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Default Theme</Template>
  <TotalTime>15129</TotalTime>
  <Words>1703</Words>
  <Application>Microsoft Office PowerPoint</Application>
  <PresentationFormat>Custom</PresentationFormat>
  <Paragraphs>170</Paragraphs>
  <Slides>13</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13</vt:i4>
      </vt:variant>
    </vt:vector>
  </HeadingPairs>
  <TitlesOfParts>
    <vt:vector size="17" baseType="lpstr">
      <vt:lpstr>2_TITLES</vt:lpstr>
      <vt:lpstr>1_TITLES</vt:lpstr>
      <vt:lpstr>TITLES</vt:lpstr>
      <vt:lpstr>Acrobat Document</vt:lpstr>
      <vt:lpstr>Somerset System Flu Group    26th August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STP Infrastructure</dc:title>
  <dc:creator>Ian Triplow</dc:creator>
  <cp:lastModifiedBy>Hellens Jill (Somerset Local Medical Committee)</cp:lastModifiedBy>
  <cp:revision>417</cp:revision>
  <cp:lastPrinted>2019-10-07T07:17:51Z</cp:lastPrinted>
  <dcterms:created xsi:type="dcterms:W3CDTF">2018-06-06T08:29:22Z</dcterms:created>
  <dcterms:modified xsi:type="dcterms:W3CDTF">2020-08-27T12:19:47Z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0x01010046F70C6CDD237043ADD2145D48D31C65</vt:lpwstr>
  </property>
  <property fmtid="{D5CDD505-2E9C-101B-9397-08002B2CF9AE}" pid="3" name="Document Type">
    <vt:lpwstr/>
  </property>
  <property fmtid="{D5CDD505-2E9C-101B-9397-08002B2CF9AE}" pid="4" name="Knowledge">
    <vt:lpwstr/>
  </property>
</Properties>
</file>